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6" r:id="rId5"/>
    <p:sldMasterId id="2147483712" r:id="rId6"/>
  </p:sldMasterIdLst>
  <p:notesMasterIdLst>
    <p:notesMasterId r:id="rId39"/>
  </p:notesMasterIdLst>
  <p:sldIdLst>
    <p:sldId id="256" r:id="rId7"/>
    <p:sldId id="287" r:id="rId8"/>
    <p:sldId id="257" r:id="rId9"/>
    <p:sldId id="258" r:id="rId10"/>
    <p:sldId id="259" r:id="rId11"/>
    <p:sldId id="260" r:id="rId12"/>
    <p:sldId id="261" r:id="rId13"/>
    <p:sldId id="266" r:id="rId14"/>
    <p:sldId id="267" r:id="rId15"/>
    <p:sldId id="263" r:id="rId16"/>
    <p:sldId id="265" r:id="rId17"/>
    <p:sldId id="264" r:id="rId18"/>
    <p:sldId id="268" r:id="rId19"/>
    <p:sldId id="262" r:id="rId20"/>
    <p:sldId id="286" r:id="rId21"/>
    <p:sldId id="269" r:id="rId22"/>
    <p:sldId id="270" r:id="rId23"/>
    <p:sldId id="271" r:id="rId24"/>
    <p:sldId id="275" r:id="rId25"/>
    <p:sldId id="272" r:id="rId26"/>
    <p:sldId id="276" r:id="rId27"/>
    <p:sldId id="273" r:id="rId28"/>
    <p:sldId id="274" r:id="rId29"/>
    <p:sldId id="277" r:id="rId30"/>
    <p:sldId id="279" r:id="rId31"/>
    <p:sldId id="280" r:id="rId32"/>
    <p:sldId id="281" r:id="rId33"/>
    <p:sldId id="278" r:id="rId34"/>
    <p:sldId id="282" r:id="rId35"/>
    <p:sldId id="283" r:id="rId36"/>
    <p:sldId id="284" r:id="rId37"/>
    <p:sldId id="285"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EDBC491-A9C2-4B3E-AFE0-F4D173D25925}" v="7" dt="2020-11-24T07:52:49.92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09" autoAdjust="0"/>
    <p:restoredTop sz="91210" autoAdjust="0"/>
  </p:normalViewPr>
  <p:slideViewPr>
    <p:cSldViewPr snapToGrid="0">
      <p:cViewPr varScale="1">
        <p:scale>
          <a:sx n="79" d="100"/>
          <a:sy n="79" d="100"/>
        </p:scale>
        <p:origin x="141" y="8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onne Basiel" userId="3df56054-970d-4f22-a815-9106dbc563e2" providerId="ADAL" clId="{FEDBC491-A9C2-4B3E-AFE0-F4D173D25925}"/>
    <pc:docChg chg="custSel modSld">
      <pc:chgData name="Bonne Basiel" userId="3df56054-970d-4f22-a815-9106dbc563e2" providerId="ADAL" clId="{FEDBC491-A9C2-4B3E-AFE0-F4D173D25925}" dt="2020-11-24T10:27:24.681" v="89" actId="20577"/>
      <pc:docMkLst>
        <pc:docMk/>
      </pc:docMkLst>
      <pc:sldChg chg="modSp">
        <pc:chgData name="Bonne Basiel" userId="3df56054-970d-4f22-a815-9106dbc563e2" providerId="ADAL" clId="{FEDBC491-A9C2-4B3E-AFE0-F4D173D25925}" dt="2020-11-24T10:27:24.681" v="89" actId="20577"/>
        <pc:sldMkLst>
          <pc:docMk/>
          <pc:sldMk cId="4183659163" sldId="283"/>
        </pc:sldMkLst>
        <pc:spChg chg="mod">
          <ac:chgData name="Bonne Basiel" userId="3df56054-970d-4f22-a815-9106dbc563e2" providerId="ADAL" clId="{FEDBC491-A9C2-4B3E-AFE0-F4D173D25925}" dt="2020-11-24T10:27:24.681" v="89" actId="20577"/>
          <ac:spMkLst>
            <pc:docMk/>
            <pc:sldMk cId="4183659163" sldId="283"/>
            <ac:spMk id="2" creationId="{28D2E103-983E-47DD-B75E-EAEF493CE874}"/>
          </ac:spMkLst>
        </pc:spChg>
      </pc:sldChg>
      <pc:sldChg chg="modSp">
        <pc:chgData name="Bonne Basiel" userId="3df56054-970d-4f22-a815-9106dbc563e2" providerId="ADAL" clId="{FEDBC491-A9C2-4B3E-AFE0-F4D173D25925}" dt="2020-11-24T09:12:56.486" v="87" actId="20577"/>
        <pc:sldMkLst>
          <pc:docMk/>
          <pc:sldMk cId="4199865782" sldId="286"/>
        </pc:sldMkLst>
        <pc:spChg chg="mod">
          <ac:chgData name="Bonne Basiel" userId="3df56054-970d-4f22-a815-9106dbc563e2" providerId="ADAL" clId="{FEDBC491-A9C2-4B3E-AFE0-F4D173D25925}" dt="2020-11-24T09:12:56.486" v="87" actId="20577"/>
          <ac:spMkLst>
            <pc:docMk/>
            <pc:sldMk cId="4199865782" sldId="286"/>
            <ac:spMk id="2" creationId="{D4A15F49-65C4-46A6-B027-17E593F27C3B}"/>
          </ac:spMkLst>
        </pc:spChg>
      </pc:sldChg>
    </pc:docChg>
  </pc:docChgLst>
  <pc:docChgLst>
    <pc:chgData name="Bonne Basiel" userId="3df56054-970d-4f22-a815-9106dbc563e2" providerId="ADAL" clId="{4FDDC799-DC58-4AD7-A8A2-C59A35ED542F}"/>
    <pc:docChg chg="custSel mod addSld modSld sldOrd">
      <pc:chgData name="Bonne Basiel" userId="3df56054-970d-4f22-a815-9106dbc563e2" providerId="ADAL" clId="{4FDDC799-DC58-4AD7-A8A2-C59A35ED542F}" dt="2020-11-24T07:52:49.929" v="381" actId="207"/>
      <pc:docMkLst>
        <pc:docMk/>
      </pc:docMkLst>
      <pc:sldChg chg="modSp">
        <pc:chgData name="Bonne Basiel" userId="3df56054-970d-4f22-a815-9106dbc563e2" providerId="ADAL" clId="{4FDDC799-DC58-4AD7-A8A2-C59A35ED542F}" dt="2020-11-24T07:43:18.873" v="225" actId="20577"/>
        <pc:sldMkLst>
          <pc:docMk/>
          <pc:sldMk cId="3329414114" sldId="256"/>
        </pc:sldMkLst>
        <pc:spChg chg="mod">
          <ac:chgData name="Bonne Basiel" userId="3df56054-970d-4f22-a815-9106dbc563e2" providerId="ADAL" clId="{4FDDC799-DC58-4AD7-A8A2-C59A35ED542F}" dt="2020-11-24T07:43:18.873" v="225" actId="20577"/>
          <ac:spMkLst>
            <pc:docMk/>
            <pc:sldMk cId="3329414114" sldId="256"/>
            <ac:spMk id="2" creationId="{76B59B12-D548-4F47-8EF1-FEA6B3C28F81}"/>
          </ac:spMkLst>
        </pc:spChg>
        <pc:spChg chg="mod">
          <ac:chgData name="Bonne Basiel" userId="3df56054-970d-4f22-a815-9106dbc563e2" providerId="ADAL" clId="{4FDDC799-DC58-4AD7-A8A2-C59A35ED542F}" dt="2020-11-23T09:10:00.356" v="38" actId="20577"/>
          <ac:spMkLst>
            <pc:docMk/>
            <pc:sldMk cId="3329414114" sldId="256"/>
            <ac:spMk id="3" creationId="{63BC8A22-E9D1-441A-B404-7120687DE022}"/>
          </ac:spMkLst>
        </pc:spChg>
      </pc:sldChg>
      <pc:sldChg chg="modSp">
        <pc:chgData name="Bonne Basiel" userId="3df56054-970d-4f22-a815-9106dbc563e2" providerId="ADAL" clId="{4FDDC799-DC58-4AD7-A8A2-C59A35ED542F}" dt="2020-11-24T07:52:49.929" v="381" actId="207"/>
        <pc:sldMkLst>
          <pc:docMk/>
          <pc:sldMk cId="1165240763" sldId="257"/>
        </pc:sldMkLst>
        <pc:spChg chg="mod">
          <ac:chgData name="Bonne Basiel" userId="3df56054-970d-4f22-a815-9106dbc563e2" providerId="ADAL" clId="{4FDDC799-DC58-4AD7-A8A2-C59A35ED542F}" dt="2020-11-24T07:52:49.929" v="381" actId="207"/>
          <ac:spMkLst>
            <pc:docMk/>
            <pc:sldMk cId="1165240763" sldId="257"/>
            <ac:spMk id="5" creationId="{90F775F5-9E57-472A-A24A-E3374E5CEB6F}"/>
          </ac:spMkLst>
        </pc:spChg>
      </pc:sldChg>
      <pc:sldChg chg="modSp">
        <pc:chgData name="Bonne Basiel" userId="3df56054-970d-4f22-a815-9106dbc563e2" providerId="ADAL" clId="{4FDDC799-DC58-4AD7-A8A2-C59A35ED542F}" dt="2020-11-23T09:11:28.633" v="151" actId="20577"/>
        <pc:sldMkLst>
          <pc:docMk/>
          <pc:sldMk cId="386334556" sldId="260"/>
        </pc:sldMkLst>
        <pc:spChg chg="mod">
          <ac:chgData name="Bonne Basiel" userId="3df56054-970d-4f22-a815-9106dbc563e2" providerId="ADAL" clId="{4FDDC799-DC58-4AD7-A8A2-C59A35ED542F}" dt="2020-11-23T09:11:28.633" v="151" actId="20577"/>
          <ac:spMkLst>
            <pc:docMk/>
            <pc:sldMk cId="386334556" sldId="260"/>
            <ac:spMk id="2" creationId="{BE982CC8-C549-4D3D-A8D6-2BF405E7B77C}"/>
          </ac:spMkLst>
        </pc:spChg>
      </pc:sldChg>
      <pc:sldChg chg="modSp ord">
        <pc:chgData name="Bonne Basiel" userId="3df56054-970d-4f22-a815-9106dbc563e2" providerId="ADAL" clId="{4FDDC799-DC58-4AD7-A8A2-C59A35ED542F}" dt="2020-11-23T19:57:16.338" v="219" actId="20577"/>
        <pc:sldMkLst>
          <pc:docMk/>
          <pc:sldMk cId="1252004223" sldId="269"/>
        </pc:sldMkLst>
        <pc:spChg chg="mod">
          <ac:chgData name="Bonne Basiel" userId="3df56054-970d-4f22-a815-9106dbc563e2" providerId="ADAL" clId="{4FDDC799-DC58-4AD7-A8A2-C59A35ED542F}" dt="2020-11-23T19:57:16.338" v="219" actId="20577"/>
          <ac:spMkLst>
            <pc:docMk/>
            <pc:sldMk cId="1252004223" sldId="269"/>
            <ac:spMk id="3" creationId="{73CA335D-2807-4F56-8A47-42D68F318566}"/>
          </ac:spMkLst>
        </pc:spChg>
      </pc:sldChg>
      <pc:sldChg chg="modSp add">
        <pc:chgData name="Bonne Basiel" userId="3df56054-970d-4f22-a815-9106dbc563e2" providerId="ADAL" clId="{4FDDC799-DC58-4AD7-A8A2-C59A35ED542F}" dt="2020-11-23T19:56:09.651" v="217" actId="20577"/>
        <pc:sldMkLst>
          <pc:docMk/>
          <pc:sldMk cId="4199865782" sldId="286"/>
        </pc:sldMkLst>
        <pc:spChg chg="mod">
          <ac:chgData name="Bonne Basiel" userId="3df56054-970d-4f22-a815-9106dbc563e2" providerId="ADAL" clId="{4FDDC799-DC58-4AD7-A8A2-C59A35ED542F}" dt="2020-11-23T19:56:09.651" v="217" actId="20577"/>
          <ac:spMkLst>
            <pc:docMk/>
            <pc:sldMk cId="4199865782" sldId="286"/>
            <ac:spMk id="2" creationId="{D4A15F49-65C4-46A6-B027-17E593F27C3B}"/>
          </ac:spMkLst>
        </pc:spChg>
        <pc:spChg chg="mod">
          <ac:chgData name="Bonne Basiel" userId="3df56054-970d-4f22-a815-9106dbc563e2" providerId="ADAL" clId="{4FDDC799-DC58-4AD7-A8A2-C59A35ED542F}" dt="2020-11-23T09:30:29.321" v="199" actId="20577"/>
          <ac:spMkLst>
            <pc:docMk/>
            <pc:sldMk cId="4199865782" sldId="286"/>
            <ac:spMk id="3" creationId="{A4C2E95D-3874-4DF8-837E-3FB2021B42D6}"/>
          </ac:spMkLst>
        </pc:spChg>
      </pc:sldChg>
      <pc:sldChg chg="addSp delSp modSp add mod modClrScheme chgLayout">
        <pc:chgData name="Bonne Basiel" userId="3df56054-970d-4f22-a815-9106dbc563e2" providerId="ADAL" clId="{4FDDC799-DC58-4AD7-A8A2-C59A35ED542F}" dt="2020-11-24T07:52:19.776" v="373" actId="26606"/>
        <pc:sldMkLst>
          <pc:docMk/>
          <pc:sldMk cId="3117026122" sldId="287"/>
        </pc:sldMkLst>
        <pc:spChg chg="del">
          <ac:chgData name="Bonne Basiel" userId="3df56054-970d-4f22-a815-9106dbc563e2" providerId="ADAL" clId="{4FDDC799-DC58-4AD7-A8A2-C59A35ED542F}" dt="2020-11-24T07:43:44.360" v="227"/>
          <ac:spMkLst>
            <pc:docMk/>
            <pc:sldMk cId="3117026122" sldId="287"/>
            <ac:spMk id="2" creationId="{485E9772-EEB5-491E-99C4-D8C01864245E}"/>
          </ac:spMkLst>
        </pc:spChg>
        <pc:spChg chg="del">
          <ac:chgData name="Bonne Basiel" userId="3df56054-970d-4f22-a815-9106dbc563e2" providerId="ADAL" clId="{4FDDC799-DC58-4AD7-A8A2-C59A35ED542F}" dt="2020-11-24T07:43:44.360" v="227"/>
          <ac:spMkLst>
            <pc:docMk/>
            <pc:sldMk cId="3117026122" sldId="287"/>
            <ac:spMk id="3" creationId="{A4056C0F-1689-4DE3-A5A1-C733A79EF718}"/>
          </ac:spMkLst>
        </pc:spChg>
        <pc:spChg chg="add mod">
          <ac:chgData name="Bonne Basiel" userId="3df56054-970d-4f22-a815-9106dbc563e2" providerId="ADAL" clId="{4FDDC799-DC58-4AD7-A8A2-C59A35ED542F}" dt="2020-11-24T07:52:19.776" v="373" actId="26606"/>
          <ac:spMkLst>
            <pc:docMk/>
            <pc:sldMk cId="3117026122" sldId="287"/>
            <ac:spMk id="4" creationId="{7659DB54-5F54-49E9-A655-18D9616C4FA8}"/>
          </ac:spMkLst>
        </pc:spChg>
        <pc:spChg chg="add mod">
          <ac:chgData name="Bonne Basiel" userId="3df56054-970d-4f22-a815-9106dbc563e2" providerId="ADAL" clId="{4FDDC799-DC58-4AD7-A8A2-C59A35ED542F}" dt="2020-11-24T07:52:19.776" v="373" actId="26606"/>
          <ac:spMkLst>
            <pc:docMk/>
            <pc:sldMk cId="3117026122" sldId="287"/>
            <ac:spMk id="5" creationId="{E4661B47-B1FB-4E4A-96D4-3259F32ED741}"/>
          </ac:spMkLst>
        </pc:spChg>
        <pc:picChg chg="add mod ord">
          <ac:chgData name="Bonne Basiel" userId="3df56054-970d-4f22-a815-9106dbc563e2" providerId="ADAL" clId="{4FDDC799-DC58-4AD7-A8A2-C59A35ED542F}" dt="2020-11-24T07:52:19.776" v="373" actId="26606"/>
          <ac:picMkLst>
            <pc:docMk/>
            <pc:sldMk cId="3117026122" sldId="287"/>
            <ac:picMk id="7" creationId="{2D10ED5A-AAB2-4861-A266-7BBD065180B6}"/>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6F239A08-44AF-44DB-BEB3-60AC804B1B5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a:extLst>
              <a:ext uri="{FF2B5EF4-FFF2-40B4-BE49-F238E27FC236}">
                <a16:creationId xmlns:a16="http://schemas.microsoft.com/office/drawing/2014/main" id="{9A9DB0F6-6036-44A4-8642-A27AE4CAE08F}"/>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01AC59-AFFE-40CC-81EF-68E8BF8DFD90}" type="datetimeFigureOut">
              <a:rPr lang="nl-BE" smtClean="0"/>
              <a:t>24/11/2020</a:t>
            </a:fld>
            <a:endParaRPr lang="nl-BE"/>
          </a:p>
        </p:txBody>
      </p:sp>
      <p:sp>
        <p:nvSpPr>
          <p:cNvPr id="4" name="Tijdelijke aanduiding voor dia-afbeelding 3">
            <a:extLst>
              <a:ext uri="{FF2B5EF4-FFF2-40B4-BE49-F238E27FC236}">
                <a16:creationId xmlns:a16="http://schemas.microsoft.com/office/drawing/2014/main" id="{6FB4FDA9-B3C2-4D21-A619-C7C1B1E134B0}"/>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a:extLst>
              <a:ext uri="{FF2B5EF4-FFF2-40B4-BE49-F238E27FC236}">
                <a16:creationId xmlns:a16="http://schemas.microsoft.com/office/drawing/2014/main" id="{440A667F-6ACF-425B-9514-6ED55062C5CA}"/>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a:extLst>
              <a:ext uri="{FF2B5EF4-FFF2-40B4-BE49-F238E27FC236}">
                <a16:creationId xmlns:a16="http://schemas.microsoft.com/office/drawing/2014/main" id="{0B46B542-FA03-45CC-8592-1B9660B4F15B}"/>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a:extLst>
              <a:ext uri="{FF2B5EF4-FFF2-40B4-BE49-F238E27FC236}">
                <a16:creationId xmlns:a16="http://schemas.microsoft.com/office/drawing/2014/main" id="{CEDCD845-E17A-4943-BBF9-A6B4FECA6628}"/>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4513FA-D5B2-4E6D-9C40-48F59FCEC02B}" type="slidenum">
              <a:rPr lang="nl-BE" smtClean="0"/>
              <a:t>‹nr.›</a:t>
            </a:fld>
            <a:endParaRPr lang="nl-BE"/>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klascement.info/help/vrij/"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klascement.info/help/wat-is-creative-commons/"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Bron: </a:t>
            </a:r>
            <a:r>
              <a:rPr lang="nl-BE" dirty="0">
                <a:hlinkClick r:id="rId3"/>
              </a:rPr>
              <a:t>https://klascement.info/help/vrij/</a:t>
            </a:r>
            <a:endParaRPr lang="nl-BE" dirty="0"/>
          </a:p>
        </p:txBody>
      </p:sp>
      <p:sp>
        <p:nvSpPr>
          <p:cNvPr id="4" name="Tijdelijke aanduiding voor dianummer 3"/>
          <p:cNvSpPr>
            <a:spLocks noGrp="1"/>
          </p:cNvSpPr>
          <p:nvPr>
            <p:ph type="sldNum" sz="quarter" idx="5"/>
          </p:nvPr>
        </p:nvSpPr>
        <p:spPr/>
        <p:txBody>
          <a:bodyPr/>
          <a:lstStyle/>
          <a:p>
            <a:fld id="{AC47E6EC-9F21-423D-ADB2-EDC30F999ABB}" type="slidenum">
              <a:rPr lang="nl-BE" smtClean="0"/>
              <a:t>9</a:t>
            </a:fld>
            <a:endParaRPr lang="nl-BE"/>
          </a:p>
        </p:txBody>
      </p:sp>
    </p:spTree>
    <p:extLst>
      <p:ext uri="{BB962C8B-B14F-4D97-AF65-F5344CB8AC3E}">
        <p14:creationId xmlns:p14="http://schemas.microsoft.com/office/powerpoint/2010/main" val="16192271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Bron: </a:t>
            </a:r>
            <a:r>
              <a:rPr lang="nl-BE" dirty="0">
                <a:hlinkClick r:id="rId3"/>
              </a:rPr>
              <a:t>https://klascement.info/help/wat-is-creative-commons/</a:t>
            </a:r>
            <a:endParaRPr lang="nl-BE" dirty="0"/>
          </a:p>
        </p:txBody>
      </p:sp>
      <p:sp>
        <p:nvSpPr>
          <p:cNvPr id="4" name="Tijdelijke aanduiding voor dianummer 3"/>
          <p:cNvSpPr>
            <a:spLocks noGrp="1"/>
          </p:cNvSpPr>
          <p:nvPr>
            <p:ph type="sldNum" sz="quarter" idx="5"/>
          </p:nvPr>
        </p:nvSpPr>
        <p:spPr/>
        <p:txBody>
          <a:bodyPr/>
          <a:lstStyle/>
          <a:p>
            <a:fld id="{AC47E6EC-9F21-423D-ADB2-EDC30F999ABB}" type="slidenum">
              <a:rPr lang="nl-BE" smtClean="0"/>
              <a:t>10</a:t>
            </a:fld>
            <a:endParaRPr lang="nl-BE"/>
          </a:p>
        </p:txBody>
      </p:sp>
    </p:spTree>
    <p:extLst>
      <p:ext uri="{BB962C8B-B14F-4D97-AF65-F5344CB8AC3E}">
        <p14:creationId xmlns:p14="http://schemas.microsoft.com/office/powerpoint/2010/main" val="24926270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Aandacht voor</a:t>
            </a:r>
          </a:p>
          <a:p>
            <a:pPr marL="171450" indent="-171450">
              <a:buFontTx/>
              <a:buChar char="-"/>
            </a:pPr>
            <a:r>
              <a:rPr lang="nl-NL" dirty="0"/>
              <a:t>Soortgelijke iconen voor ‘item toevoegen’ &amp; ‘nieuw project’</a:t>
            </a:r>
          </a:p>
          <a:p>
            <a:pPr marL="171450" indent="-171450">
              <a:buFontTx/>
              <a:buChar char="-"/>
            </a:pPr>
            <a:r>
              <a:rPr lang="nl-NL" dirty="0"/>
              <a:t>Ctrl-</a:t>
            </a:r>
            <a:r>
              <a:rPr lang="nl-NL" dirty="0" err="1"/>
              <a:t>z</a:t>
            </a:r>
            <a:r>
              <a:rPr lang="nl-NL" dirty="0"/>
              <a:t> werkt niet, je moet op icoontje drukken</a:t>
            </a:r>
            <a:endParaRPr lang="nl-BE" dirty="0"/>
          </a:p>
        </p:txBody>
      </p:sp>
      <p:sp>
        <p:nvSpPr>
          <p:cNvPr id="4" name="Tijdelijke aanduiding voor dianummer 3"/>
          <p:cNvSpPr>
            <a:spLocks noGrp="1"/>
          </p:cNvSpPr>
          <p:nvPr>
            <p:ph type="sldNum" sz="quarter" idx="5"/>
          </p:nvPr>
        </p:nvSpPr>
        <p:spPr/>
        <p:txBody>
          <a:bodyPr/>
          <a:lstStyle/>
          <a:p>
            <a:fld id="{AC47E6EC-9F21-423D-ADB2-EDC30F999ABB}" type="slidenum">
              <a:rPr lang="nl-BE" smtClean="0"/>
              <a:t>17</a:t>
            </a:fld>
            <a:endParaRPr lang="nl-BE"/>
          </a:p>
        </p:txBody>
      </p:sp>
    </p:spTree>
    <p:extLst>
      <p:ext uri="{BB962C8B-B14F-4D97-AF65-F5344CB8AC3E}">
        <p14:creationId xmlns:p14="http://schemas.microsoft.com/office/powerpoint/2010/main" val="5152130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Eventueel vergelijking schilderen </a:t>
            </a:r>
            <a:r>
              <a:rPr lang="nl-NL" dirty="0">
                <a:sym typeface="Wingdings" panose="05000000000000000000" pitchFamily="2" charset="2"/>
              </a:rPr>
              <a:t> lagen boven elkaar leggen</a:t>
            </a:r>
            <a:endParaRPr lang="nl-BE" dirty="0"/>
          </a:p>
        </p:txBody>
      </p:sp>
      <p:sp>
        <p:nvSpPr>
          <p:cNvPr id="4" name="Tijdelijke aanduiding voor dianummer 3"/>
          <p:cNvSpPr>
            <a:spLocks noGrp="1"/>
          </p:cNvSpPr>
          <p:nvPr>
            <p:ph type="sldNum" sz="quarter" idx="5"/>
          </p:nvPr>
        </p:nvSpPr>
        <p:spPr/>
        <p:txBody>
          <a:bodyPr/>
          <a:lstStyle/>
          <a:p>
            <a:fld id="{7E4513FA-D5B2-4E6D-9C40-48F59FCEC02B}" type="slidenum">
              <a:rPr lang="nl-BE" smtClean="0"/>
              <a:t>18</a:t>
            </a:fld>
            <a:endParaRPr lang="nl-BE"/>
          </a:p>
        </p:txBody>
      </p:sp>
    </p:spTree>
    <p:extLst>
      <p:ext uri="{BB962C8B-B14F-4D97-AF65-F5344CB8AC3E}">
        <p14:creationId xmlns:p14="http://schemas.microsoft.com/office/powerpoint/2010/main" val="390879152"/>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hyperlink" Target="mailto:regis.le.roy@howest.be" TargetMode="External"/><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Master" Target="../slideMasters/slideMaster1.xml"/><Relationship Id="rId6" Type="http://schemas.openxmlformats.org/officeDocument/2006/relationships/image" Target="../media/image5.JPG"/><Relationship Id="rId11" Type="http://schemas.openxmlformats.org/officeDocument/2006/relationships/image" Target="../media/image8.jpg"/><Relationship Id="rId5" Type="http://schemas.openxmlformats.org/officeDocument/2006/relationships/image" Target="../media/image4.JPG"/><Relationship Id="rId10" Type="http://schemas.openxmlformats.org/officeDocument/2006/relationships/image" Target="../media/image7.JPG"/><Relationship Id="rId4" Type="http://schemas.openxmlformats.org/officeDocument/2006/relationships/hyperlink" Target="https://www.flickr.com/photos/howestbe/albums" TargetMode="External"/><Relationship Id="rId9" Type="http://schemas.openxmlformats.org/officeDocument/2006/relationships/hyperlink" Target="https://start.howest.be/StrategieCommunicatie/Communicatie" TargetMode="Externa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8" Type="http://schemas.openxmlformats.org/officeDocument/2006/relationships/hyperlink" Target="mailto:regis.le.roy@howest.be" TargetMode="External"/><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Master" Target="../slideMasters/slideMaster2.xml"/><Relationship Id="rId6" Type="http://schemas.openxmlformats.org/officeDocument/2006/relationships/image" Target="../media/image5.JPG"/><Relationship Id="rId11" Type="http://schemas.openxmlformats.org/officeDocument/2006/relationships/image" Target="../media/image8.jpg"/><Relationship Id="rId5" Type="http://schemas.openxmlformats.org/officeDocument/2006/relationships/image" Target="../media/image4.JPG"/><Relationship Id="rId10" Type="http://schemas.openxmlformats.org/officeDocument/2006/relationships/image" Target="../media/image7.JPG"/><Relationship Id="rId4" Type="http://schemas.openxmlformats.org/officeDocument/2006/relationships/hyperlink" Target="https://www.flickr.com/photos/howestbe/albums" TargetMode="External"/><Relationship Id="rId9" Type="http://schemas.openxmlformats.org/officeDocument/2006/relationships/hyperlink" Target="https://start.howest.be/StrategieCommunicatie/Communicatie" TargetMode="Externa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9.jpg"/><Relationship Id="rId1" Type="http://schemas.openxmlformats.org/officeDocument/2006/relationships/slideMaster" Target="../slideMasters/slideMaster2.xml"/><Relationship Id="rId4" Type="http://schemas.openxmlformats.org/officeDocument/2006/relationships/image" Target="../media/image16.sv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1.jpg"/><Relationship Id="rId1" Type="http://schemas.openxmlformats.org/officeDocument/2006/relationships/slideMaster" Target="../slideMasters/slideMaster2.xml"/><Relationship Id="rId4" Type="http://schemas.openxmlformats.org/officeDocument/2006/relationships/image" Target="../media/image16.sv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1.jpg"/><Relationship Id="rId1" Type="http://schemas.openxmlformats.org/officeDocument/2006/relationships/slideMaster" Target="../slideMasters/slideMaster2.xml"/><Relationship Id="rId4" Type="http://schemas.openxmlformats.org/officeDocument/2006/relationships/image" Target="../media/image16.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1.jpg"/><Relationship Id="rId1" Type="http://schemas.openxmlformats.org/officeDocument/2006/relationships/slideMaster" Target="../slideMasters/slideMaster2.xml"/><Relationship Id="rId4" Type="http://schemas.openxmlformats.org/officeDocument/2006/relationships/image" Target="../media/image16.svg"/></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8" Type="http://schemas.openxmlformats.org/officeDocument/2006/relationships/hyperlink" Target="mailto:regis.le.roy@howest.be" TargetMode="External"/><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Master" Target="../slideMasters/slideMaster3.xml"/><Relationship Id="rId6" Type="http://schemas.openxmlformats.org/officeDocument/2006/relationships/image" Target="../media/image5.JPG"/><Relationship Id="rId11" Type="http://schemas.openxmlformats.org/officeDocument/2006/relationships/image" Target="../media/image8.jpg"/><Relationship Id="rId5" Type="http://schemas.openxmlformats.org/officeDocument/2006/relationships/image" Target="../media/image4.JPG"/><Relationship Id="rId10" Type="http://schemas.openxmlformats.org/officeDocument/2006/relationships/image" Target="../media/image7.JPG"/><Relationship Id="rId4" Type="http://schemas.openxmlformats.org/officeDocument/2006/relationships/hyperlink" Target="https://www.flickr.com/photos/howestbe/albums" TargetMode="External"/><Relationship Id="rId9" Type="http://schemas.openxmlformats.org/officeDocument/2006/relationships/hyperlink" Target="https://start.howest.be/StrategieCommunicatie/Communicatie" TargetMode="Externa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Info">
    <p:spTree>
      <p:nvGrpSpPr>
        <p:cNvPr id="1" name=""/>
        <p:cNvGrpSpPr/>
        <p:nvPr/>
      </p:nvGrpSpPr>
      <p:grpSpPr>
        <a:xfrm>
          <a:off x="0" y="0"/>
          <a:ext cx="0" cy="0"/>
          <a:chOff x="0" y="0"/>
          <a:chExt cx="0" cy="0"/>
        </a:xfrm>
      </p:grpSpPr>
      <p:pic>
        <p:nvPicPr>
          <p:cNvPr id="8" name="template Image TEMP" hidden="1">
            <a:extLst>
              <a:ext uri="{FF2B5EF4-FFF2-40B4-BE49-F238E27FC236}">
                <a16:creationId xmlns:a16="http://schemas.microsoft.com/office/drawing/2014/main" id="{8B469C1A-565F-459B-93C7-43E5D877DA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TextBox 4">
            <a:extLst>
              <a:ext uri="{FF2B5EF4-FFF2-40B4-BE49-F238E27FC236}">
                <a16:creationId xmlns:a16="http://schemas.microsoft.com/office/drawing/2014/main" id="{22214A23-4B57-4EDB-9FCA-6715CD113D98}"/>
              </a:ext>
            </a:extLst>
          </p:cNvPr>
          <p:cNvSpPr txBox="1"/>
          <p:nvPr/>
        </p:nvSpPr>
        <p:spPr>
          <a:xfrm>
            <a:off x="8405793" y="-352283"/>
            <a:ext cx="3775968" cy="297454"/>
          </a:xfrm>
          <a:prstGeom prst="rect">
            <a:avLst/>
          </a:prstGeom>
          <a:noFill/>
        </p:spPr>
        <p:txBody>
          <a:bodyPr wrap="square" rtlCol="0">
            <a:spAutoFit/>
          </a:bodyPr>
          <a:lstStyle/>
          <a:p>
            <a:pPr algn="r"/>
            <a:r>
              <a:rPr lang="nl-NL" sz="1333" b="1" dirty="0">
                <a:solidFill>
                  <a:schemeClr val="tx1"/>
                </a:solidFill>
                <a:latin typeface="+mn-lt"/>
                <a:cs typeface="Arial" panose="020B0604020202020204" pitchFamily="34" charset="0"/>
              </a:rPr>
              <a:t>Info slide</a:t>
            </a:r>
            <a:endParaRPr lang="en-US" sz="1333" b="1" dirty="0">
              <a:solidFill>
                <a:schemeClr val="tx1"/>
              </a:solidFill>
              <a:latin typeface="+mn-lt"/>
              <a:cs typeface="Arial" panose="020B0604020202020204" pitchFamily="34" charset="0"/>
            </a:endParaRPr>
          </a:p>
        </p:txBody>
      </p:sp>
      <p:sp>
        <p:nvSpPr>
          <p:cNvPr id="36" name="TextBox 36">
            <a:extLst>
              <a:ext uri="{FF2B5EF4-FFF2-40B4-BE49-F238E27FC236}">
                <a16:creationId xmlns:a16="http://schemas.microsoft.com/office/drawing/2014/main" id="{44C7C4AE-D418-42DF-87C9-0EEE364DAA8B}"/>
              </a:ext>
            </a:extLst>
          </p:cNvPr>
          <p:cNvSpPr txBox="1"/>
          <p:nvPr/>
        </p:nvSpPr>
        <p:spPr>
          <a:xfrm>
            <a:off x="646745" y="1020220"/>
            <a:ext cx="1584176" cy="235898"/>
          </a:xfrm>
          <a:prstGeom prst="rect">
            <a:avLst/>
          </a:prstGeom>
          <a:noFill/>
        </p:spPr>
        <p:txBody>
          <a:bodyPr wrap="square" rtlCol="0">
            <a:spAutoFit/>
          </a:bodyPr>
          <a:lstStyle/>
          <a:p>
            <a:r>
              <a:rPr lang="nl-NL" sz="933" b="1" dirty="0">
                <a:solidFill>
                  <a:schemeClr val="tx2"/>
                </a:solidFill>
                <a:latin typeface="+mn-lt"/>
                <a:cs typeface="Arial" panose="020B0604020202020204" pitchFamily="34" charset="0"/>
              </a:rPr>
              <a:t>Afbeelding invoegen</a:t>
            </a:r>
            <a:endParaRPr lang="en-US" sz="933" b="1" dirty="0">
              <a:solidFill>
                <a:schemeClr val="tx2"/>
              </a:solidFill>
              <a:latin typeface="+mn-lt"/>
              <a:cs typeface="Arial" panose="020B0604020202020204" pitchFamily="34" charset="0"/>
            </a:endParaRPr>
          </a:p>
        </p:txBody>
      </p:sp>
      <p:cxnSp>
        <p:nvCxnSpPr>
          <p:cNvPr id="37" name="Straight Connector 37">
            <a:extLst>
              <a:ext uri="{FF2B5EF4-FFF2-40B4-BE49-F238E27FC236}">
                <a16:creationId xmlns:a16="http://schemas.microsoft.com/office/drawing/2014/main" id="{B40A38B9-2AAB-47E3-AE1F-C0AFE51A7A63}"/>
              </a:ext>
            </a:extLst>
          </p:cNvPr>
          <p:cNvCxnSpPr>
            <a:cxnSpLocks/>
          </p:cNvCxnSpPr>
          <p:nvPr/>
        </p:nvCxnSpPr>
        <p:spPr>
          <a:xfrm>
            <a:off x="687624" y="1467737"/>
            <a:ext cx="1780545"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sp>
        <p:nvSpPr>
          <p:cNvPr id="38" name="TextBox 38">
            <a:extLst>
              <a:ext uri="{FF2B5EF4-FFF2-40B4-BE49-F238E27FC236}">
                <a16:creationId xmlns:a16="http://schemas.microsoft.com/office/drawing/2014/main" id="{536B82A6-6264-438B-A97E-741449A365B1}"/>
              </a:ext>
            </a:extLst>
          </p:cNvPr>
          <p:cNvSpPr txBox="1"/>
          <p:nvPr/>
        </p:nvSpPr>
        <p:spPr>
          <a:xfrm>
            <a:off x="637557" y="1520303"/>
            <a:ext cx="1834868" cy="605615"/>
          </a:xfrm>
          <a:prstGeom prst="rect">
            <a:avLst/>
          </a:prstGeom>
          <a:noFill/>
        </p:spPr>
        <p:txBody>
          <a:bodyPr wrap="square" rtlCol="0">
            <a:spAutoFit/>
          </a:bodyPr>
          <a:lstStyle/>
          <a:p>
            <a:r>
              <a:rPr lang="nl-NL" sz="667" dirty="0">
                <a:latin typeface="+mn-lt"/>
                <a:cs typeface="Arial" panose="020B0604020202020204" pitchFamily="34" charset="0"/>
              </a:rPr>
              <a:t>Klik op het pictogram dat vervolgens verschijnt om een afbeelding in te voegen.</a:t>
            </a:r>
          </a:p>
          <a:p>
            <a:endParaRPr lang="nl-NL" sz="667" dirty="0">
              <a:latin typeface="+mn-lt"/>
              <a:cs typeface="Arial" panose="020B0604020202020204" pitchFamily="34" charset="0"/>
            </a:endParaRPr>
          </a:p>
          <a:p>
            <a:r>
              <a:rPr lang="nl-NL" sz="667" dirty="0">
                <a:latin typeface="+mn-lt"/>
                <a:cs typeface="Arial" panose="020B0604020202020204" pitchFamily="34" charset="0"/>
              </a:rPr>
              <a:t>Voor </a:t>
            </a:r>
            <a:r>
              <a:rPr lang="nl-NL" sz="667" dirty="0" err="1">
                <a:latin typeface="+mn-lt"/>
                <a:cs typeface="Arial" panose="020B0604020202020204" pitchFamily="34" charset="0"/>
              </a:rPr>
              <a:t>copy+paste</a:t>
            </a:r>
            <a:r>
              <a:rPr lang="nl-NL" sz="667" dirty="0">
                <a:latin typeface="+mn-lt"/>
                <a:cs typeface="Arial" panose="020B0604020202020204" pitchFamily="34" charset="0"/>
              </a:rPr>
              <a:t> commando:</a:t>
            </a:r>
          </a:p>
          <a:p>
            <a:r>
              <a:rPr lang="nl-NL" sz="667" dirty="0">
                <a:latin typeface="+mn-lt"/>
                <a:cs typeface="Arial" panose="020B0604020202020204" pitchFamily="34" charset="0"/>
              </a:rPr>
              <a:t>Selecteer de </a:t>
            </a:r>
            <a:r>
              <a:rPr lang="nl-NL" sz="667" dirty="0" err="1">
                <a:latin typeface="+mn-lt"/>
                <a:cs typeface="Arial" panose="020B0604020202020204" pitchFamily="34" charset="0"/>
              </a:rPr>
              <a:t>placeholder</a:t>
            </a:r>
            <a:r>
              <a:rPr lang="nl-NL" sz="667" dirty="0">
                <a:latin typeface="+mn-lt"/>
                <a:cs typeface="Arial" panose="020B0604020202020204" pitchFamily="34" charset="0"/>
              </a:rPr>
              <a:t> en plak.de afbeelding</a:t>
            </a:r>
          </a:p>
        </p:txBody>
      </p:sp>
      <p:sp>
        <p:nvSpPr>
          <p:cNvPr id="39" name="TextBox 46">
            <a:extLst>
              <a:ext uri="{FF2B5EF4-FFF2-40B4-BE49-F238E27FC236}">
                <a16:creationId xmlns:a16="http://schemas.microsoft.com/office/drawing/2014/main" id="{F0FA5799-9C4C-446C-9207-94C4B5D748A3}"/>
              </a:ext>
            </a:extLst>
          </p:cNvPr>
          <p:cNvSpPr txBox="1"/>
          <p:nvPr/>
        </p:nvSpPr>
        <p:spPr>
          <a:xfrm>
            <a:off x="636566" y="2144266"/>
            <a:ext cx="1820913" cy="708271"/>
          </a:xfrm>
          <a:prstGeom prst="rect">
            <a:avLst/>
          </a:prstGeom>
          <a:noFill/>
        </p:spPr>
        <p:txBody>
          <a:bodyPr wrap="square" rtlCol="0">
            <a:spAutoFit/>
          </a:bodyPr>
          <a:lstStyle/>
          <a:p>
            <a:r>
              <a:rPr lang="nl-NL" sz="667" dirty="0">
                <a:latin typeface="+mn-lt"/>
                <a:cs typeface="Arial" panose="020B0604020202020204" pitchFamily="34" charset="0"/>
              </a:rPr>
              <a:t>Wanneer je de afbeelding wilt schalen of verslepen, ga dan naar </a:t>
            </a:r>
          </a:p>
          <a:p>
            <a:r>
              <a:rPr lang="nl-NL" sz="667" b="1" dirty="0">
                <a:latin typeface="+mn-lt"/>
                <a:cs typeface="Arial" panose="020B0604020202020204" pitchFamily="34" charset="0"/>
              </a:rPr>
              <a:t>‘Hulpmiddelen voor afbeeldingen’ </a:t>
            </a:r>
          </a:p>
          <a:p>
            <a:r>
              <a:rPr lang="nl-NL" sz="667" dirty="0">
                <a:latin typeface="+mn-lt"/>
                <a:cs typeface="Arial" panose="020B0604020202020204" pitchFamily="34" charset="0"/>
              </a:rPr>
              <a:t>en klik op </a:t>
            </a:r>
            <a:r>
              <a:rPr lang="nl-NL" sz="667" b="1" dirty="0">
                <a:latin typeface="+mn-lt"/>
                <a:cs typeface="Arial" panose="020B0604020202020204" pitchFamily="34" charset="0"/>
              </a:rPr>
              <a:t>‘Bijsnijden’. </a:t>
            </a:r>
            <a:r>
              <a:rPr lang="nl-NL" sz="667" dirty="0">
                <a:latin typeface="+mn-lt"/>
                <a:cs typeface="Arial" panose="020B0604020202020204" pitchFamily="34" charset="0"/>
              </a:rPr>
              <a:t>Met de witte bolletjes schaal je de afbeelding, met de zwarte haakjes schaal je het afbeeldingskader. </a:t>
            </a:r>
            <a:endParaRPr lang="en-US" sz="667" dirty="0">
              <a:latin typeface="+mn-lt"/>
              <a:cs typeface="Arial" panose="020B0604020202020204" pitchFamily="34" charset="0"/>
            </a:endParaRPr>
          </a:p>
        </p:txBody>
      </p:sp>
      <p:pic>
        <p:nvPicPr>
          <p:cNvPr id="40" name="Picture 5">
            <a:extLst>
              <a:ext uri="{FF2B5EF4-FFF2-40B4-BE49-F238E27FC236}">
                <a16:creationId xmlns:a16="http://schemas.microsoft.com/office/drawing/2014/main" id="{040BA48D-125B-4304-B3D5-BC245FDDCE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4828" y="2176143"/>
            <a:ext cx="180975" cy="31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3" name="TextBox 46">
            <a:extLst>
              <a:ext uri="{FF2B5EF4-FFF2-40B4-BE49-F238E27FC236}">
                <a16:creationId xmlns:a16="http://schemas.microsoft.com/office/drawing/2014/main" id="{3F368D08-D40E-4F7F-9166-57146C54B4FE}"/>
              </a:ext>
            </a:extLst>
          </p:cNvPr>
          <p:cNvSpPr txBox="1"/>
          <p:nvPr/>
        </p:nvSpPr>
        <p:spPr>
          <a:xfrm>
            <a:off x="2492982" y="2439358"/>
            <a:ext cx="1857099" cy="605615"/>
          </a:xfrm>
          <a:prstGeom prst="rect">
            <a:avLst/>
          </a:prstGeom>
          <a:noFill/>
        </p:spPr>
        <p:txBody>
          <a:bodyPr wrap="square" rtlCol="0">
            <a:spAutoFit/>
          </a:bodyPr>
          <a:lstStyle/>
          <a:p>
            <a:r>
              <a:rPr lang="nl-NL" sz="667" dirty="0">
                <a:latin typeface="+mn-lt"/>
                <a:cs typeface="Arial" panose="020B0604020202020204" pitchFamily="34" charset="0"/>
              </a:rPr>
              <a:t>Howest stock Afbeeldingen kan je downloaden op</a:t>
            </a:r>
          </a:p>
          <a:p>
            <a:r>
              <a:rPr lang="nl-NL" sz="667" dirty="0">
                <a:latin typeface="+mn-lt"/>
                <a:cs typeface="Arial" panose="020B0604020202020204" pitchFamily="34" charset="0"/>
              </a:rPr>
              <a:t> </a:t>
            </a:r>
            <a:r>
              <a:rPr lang="nl-BE" sz="667" dirty="0">
                <a:latin typeface="+mn-lt"/>
                <a:hlinkClick r:id="rId4"/>
              </a:rPr>
              <a:t>https://www.flickr.com/photos/howestbe/albums</a:t>
            </a:r>
            <a:endParaRPr lang="nl-NL" sz="667" dirty="0">
              <a:latin typeface="+mn-lt"/>
              <a:cs typeface="Arial" panose="020B0604020202020204" pitchFamily="34" charset="0"/>
            </a:endParaRPr>
          </a:p>
        </p:txBody>
      </p:sp>
      <p:sp>
        <p:nvSpPr>
          <p:cNvPr id="44" name="TextBox 36">
            <a:extLst>
              <a:ext uri="{FF2B5EF4-FFF2-40B4-BE49-F238E27FC236}">
                <a16:creationId xmlns:a16="http://schemas.microsoft.com/office/drawing/2014/main" id="{F1BAA920-A476-47C6-8DBB-C2C99C48688A}"/>
              </a:ext>
            </a:extLst>
          </p:cNvPr>
          <p:cNvSpPr txBox="1"/>
          <p:nvPr/>
        </p:nvSpPr>
        <p:spPr>
          <a:xfrm>
            <a:off x="2496479" y="1020220"/>
            <a:ext cx="1584176" cy="235898"/>
          </a:xfrm>
          <a:prstGeom prst="rect">
            <a:avLst/>
          </a:prstGeom>
          <a:noFill/>
        </p:spPr>
        <p:txBody>
          <a:bodyPr wrap="square" rtlCol="0">
            <a:spAutoFit/>
          </a:bodyPr>
          <a:lstStyle/>
          <a:p>
            <a:r>
              <a:rPr lang="nl-NL" sz="933" b="1" dirty="0">
                <a:solidFill>
                  <a:schemeClr val="tx2"/>
                </a:solidFill>
                <a:latin typeface="+mn-lt"/>
                <a:cs typeface="Arial" panose="020B0604020202020204" pitchFamily="34" charset="0"/>
              </a:rPr>
              <a:t>Afbeelding optimaliseren</a:t>
            </a:r>
            <a:endParaRPr lang="en-US" sz="933" b="1" dirty="0">
              <a:solidFill>
                <a:schemeClr val="tx2"/>
              </a:solidFill>
              <a:latin typeface="+mn-lt"/>
              <a:cs typeface="Arial" panose="020B0604020202020204" pitchFamily="34" charset="0"/>
            </a:endParaRPr>
          </a:p>
        </p:txBody>
      </p:sp>
      <p:cxnSp>
        <p:nvCxnSpPr>
          <p:cNvPr id="45" name="Straight Connector 37">
            <a:extLst>
              <a:ext uri="{FF2B5EF4-FFF2-40B4-BE49-F238E27FC236}">
                <a16:creationId xmlns:a16="http://schemas.microsoft.com/office/drawing/2014/main" id="{7C043D1C-A8E6-4EC8-BA0D-36E15F1CEC1E}"/>
              </a:ext>
            </a:extLst>
          </p:cNvPr>
          <p:cNvCxnSpPr>
            <a:cxnSpLocks/>
          </p:cNvCxnSpPr>
          <p:nvPr/>
        </p:nvCxnSpPr>
        <p:spPr>
          <a:xfrm>
            <a:off x="2562137" y="1476186"/>
            <a:ext cx="1767071"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sp>
        <p:nvSpPr>
          <p:cNvPr id="46" name="TextBox 38">
            <a:extLst>
              <a:ext uri="{FF2B5EF4-FFF2-40B4-BE49-F238E27FC236}">
                <a16:creationId xmlns:a16="http://schemas.microsoft.com/office/drawing/2014/main" id="{79C207DC-6067-44B0-A786-DD106419929F}"/>
              </a:ext>
            </a:extLst>
          </p:cNvPr>
          <p:cNvSpPr txBox="1"/>
          <p:nvPr/>
        </p:nvSpPr>
        <p:spPr>
          <a:xfrm>
            <a:off x="2495490" y="1516716"/>
            <a:ext cx="1825251" cy="913583"/>
          </a:xfrm>
          <a:prstGeom prst="rect">
            <a:avLst/>
          </a:prstGeom>
          <a:noFill/>
        </p:spPr>
        <p:txBody>
          <a:bodyPr wrap="square" rtlCol="0">
            <a:spAutoFit/>
          </a:bodyPr>
          <a:lstStyle/>
          <a:p>
            <a:r>
              <a:rPr lang="nl-NL" sz="667" dirty="0">
                <a:latin typeface="+mn-lt"/>
                <a:cs typeface="Arial" panose="020B0604020202020204" pitchFamily="34" charset="0"/>
              </a:rPr>
              <a:t>Afbeeldingen maken je PPT vaak heel groot, indien nodig kan je ze comprimeren door ze te selecteren naar </a:t>
            </a:r>
            <a:r>
              <a:rPr lang="nl-NL" sz="667" b="1" dirty="0">
                <a:latin typeface="+mn-lt"/>
                <a:cs typeface="Arial" panose="020B0604020202020204" pitchFamily="34" charset="0"/>
              </a:rPr>
              <a:t>opmaak</a:t>
            </a:r>
            <a:r>
              <a:rPr lang="nl-NL" sz="667" dirty="0">
                <a:latin typeface="+mn-lt"/>
                <a:cs typeface="Arial" panose="020B0604020202020204" pitchFamily="34" charset="0"/>
              </a:rPr>
              <a:t> te gaan</a:t>
            </a:r>
          </a:p>
          <a:p>
            <a:endParaRPr lang="nl-NL" sz="667" dirty="0">
              <a:latin typeface="+mn-lt"/>
              <a:cs typeface="Arial" panose="020B0604020202020204" pitchFamily="34" charset="0"/>
            </a:endParaRPr>
          </a:p>
          <a:p>
            <a:r>
              <a:rPr lang="nl-NL" sz="667" dirty="0">
                <a:latin typeface="+mn-lt"/>
                <a:cs typeface="Arial" panose="020B0604020202020204" pitchFamily="34" charset="0"/>
              </a:rPr>
              <a:t>Daar kan je volgende optie vinden:</a:t>
            </a:r>
          </a:p>
          <a:p>
            <a:endParaRPr lang="nl-NL" sz="667" dirty="0">
              <a:latin typeface="+mn-lt"/>
              <a:cs typeface="Arial" panose="020B0604020202020204" pitchFamily="34" charset="0"/>
            </a:endParaRPr>
          </a:p>
          <a:p>
            <a:endParaRPr lang="nl-NL" sz="667" dirty="0">
              <a:latin typeface="+mn-lt"/>
              <a:cs typeface="Arial" panose="020B0604020202020204" pitchFamily="34" charset="0"/>
            </a:endParaRPr>
          </a:p>
          <a:p>
            <a:r>
              <a:rPr lang="nl-NL" sz="667" dirty="0">
                <a:latin typeface="+mn-lt"/>
                <a:cs typeface="Arial" panose="020B0604020202020204" pitchFamily="34" charset="0"/>
              </a:rPr>
              <a:t>Pas dit toe op enkel afbeelding of op allemaal.</a:t>
            </a:r>
          </a:p>
        </p:txBody>
      </p:sp>
      <p:pic>
        <p:nvPicPr>
          <p:cNvPr id="47" name="Afbeelding 46">
            <a:extLst>
              <a:ext uri="{FF2B5EF4-FFF2-40B4-BE49-F238E27FC236}">
                <a16:creationId xmlns:a16="http://schemas.microsoft.com/office/drawing/2014/main" id="{9624625B-2F92-4B10-AD60-3A18C86D1BE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37706" y="2078542"/>
            <a:ext cx="1123950" cy="146050"/>
          </a:xfrm>
          <a:prstGeom prst="rect">
            <a:avLst/>
          </a:prstGeom>
        </p:spPr>
      </p:pic>
      <p:sp>
        <p:nvSpPr>
          <p:cNvPr id="48" name="TextBox 36">
            <a:extLst>
              <a:ext uri="{FF2B5EF4-FFF2-40B4-BE49-F238E27FC236}">
                <a16:creationId xmlns:a16="http://schemas.microsoft.com/office/drawing/2014/main" id="{A7BF0C0F-7298-4E03-99DD-ACBA17F57C1E}"/>
              </a:ext>
            </a:extLst>
          </p:cNvPr>
          <p:cNvSpPr txBox="1"/>
          <p:nvPr/>
        </p:nvSpPr>
        <p:spPr>
          <a:xfrm>
            <a:off x="6198334" y="1020220"/>
            <a:ext cx="1584176" cy="235898"/>
          </a:xfrm>
          <a:prstGeom prst="rect">
            <a:avLst/>
          </a:prstGeom>
          <a:noFill/>
        </p:spPr>
        <p:txBody>
          <a:bodyPr wrap="square" rtlCol="0">
            <a:spAutoFit/>
          </a:bodyPr>
          <a:lstStyle/>
          <a:p>
            <a:r>
              <a:rPr lang="nl-NL" sz="933" b="1" dirty="0">
                <a:solidFill>
                  <a:schemeClr val="tx2"/>
                </a:solidFill>
                <a:latin typeface="+mn-lt"/>
                <a:cs typeface="Arial" panose="020B0604020202020204" pitchFamily="34" charset="0"/>
              </a:rPr>
              <a:t>Gebruik iconen /logo`s</a:t>
            </a:r>
            <a:endParaRPr lang="en-US" sz="933" b="1" dirty="0">
              <a:solidFill>
                <a:schemeClr val="tx2"/>
              </a:solidFill>
              <a:latin typeface="+mn-lt"/>
              <a:cs typeface="Arial" panose="020B0604020202020204" pitchFamily="34" charset="0"/>
            </a:endParaRPr>
          </a:p>
        </p:txBody>
      </p:sp>
      <p:sp>
        <p:nvSpPr>
          <p:cNvPr id="50" name="TextBox 38">
            <a:extLst>
              <a:ext uri="{FF2B5EF4-FFF2-40B4-BE49-F238E27FC236}">
                <a16:creationId xmlns:a16="http://schemas.microsoft.com/office/drawing/2014/main" id="{20835A17-C1AD-4185-BDEC-29A8E07ACCF9}"/>
              </a:ext>
            </a:extLst>
          </p:cNvPr>
          <p:cNvSpPr txBox="1"/>
          <p:nvPr/>
        </p:nvSpPr>
        <p:spPr>
          <a:xfrm>
            <a:off x="6195704" y="1506901"/>
            <a:ext cx="1859022" cy="1118896"/>
          </a:xfrm>
          <a:prstGeom prst="rect">
            <a:avLst/>
          </a:prstGeom>
          <a:noFill/>
        </p:spPr>
        <p:txBody>
          <a:bodyPr wrap="square" rtlCol="0">
            <a:spAutoFit/>
          </a:bodyPr>
          <a:lstStyle/>
          <a:p>
            <a:r>
              <a:rPr lang="nl-NL" sz="667" dirty="0">
                <a:latin typeface="+mn-lt"/>
                <a:cs typeface="Arial" panose="020B0604020202020204" pitchFamily="34" charset="0"/>
              </a:rPr>
              <a:t>Copier de iconen/logo`s vanuit de extra slides deze kunnen zonder kwaliteitsverlies vergroot en verkleind worden, maar zorg steeds dat dit uniform is (breedte en hoogte verhoudingen moeten gelijk blijven).</a:t>
            </a:r>
          </a:p>
          <a:p>
            <a:endParaRPr lang="nl-NL" sz="667" dirty="0">
              <a:latin typeface="+mn-lt"/>
              <a:cs typeface="Arial" panose="020B0604020202020204" pitchFamily="34" charset="0"/>
            </a:endParaRPr>
          </a:p>
          <a:p>
            <a:r>
              <a:rPr lang="nl-NL" sz="667" dirty="0">
                <a:latin typeface="+mn-lt"/>
                <a:cs typeface="Arial" panose="020B0604020202020204" pitchFamily="34" charset="0"/>
              </a:rPr>
              <a:t> </a:t>
            </a:r>
            <a:r>
              <a:rPr lang="nl-NL" sz="667" b="1" dirty="0">
                <a:latin typeface="+mn-lt"/>
                <a:cs typeface="Arial" panose="020B0604020202020204" pitchFamily="34" charset="0"/>
              </a:rPr>
              <a:t>Sleep hiervoor aan de witte bolletjes op de hoeken maar hou SHIFT ingedrukt</a:t>
            </a:r>
          </a:p>
          <a:p>
            <a:endParaRPr lang="nl-NL" sz="667" dirty="0">
              <a:latin typeface="+mn-lt"/>
              <a:cs typeface="Arial" panose="020B0604020202020204" pitchFamily="34" charset="0"/>
            </a:endParaRPr>
          </a:p>
          <a:p>
            <a:endParaRPr lang="nl-NL" sz="667" dirty="0">
              <a:latin typeface="+mn-lt"/>
              <a:cs typeface="Arial" panose="020B0604020202020204" pitchFamily="34" charset="0"/>
            </a:endParaRPr>
          </a:p>
        </p:txBody>
      </p:sp>
      <p:sp>
        <p:nvSpPr>
          <p:cNvPr id="51" name="TextBox 36">
            <a:extLst>
              <a:ext uri="{FF2B5EF4-FFF2-40B4-BE49-F238E27FC236}">
                <a16:creationId xmlns:a16="http://schemas.microsoft.com/office/drawing/2014/main" id="{A49F9C38-87B6-450F-AEDC-3FCD28F601C2}"/>
              </a:ext>
            </a:extLst>
          </p:cNvPr>
          <p:cNvSpPr txBox="1"/>
          <p:nvPr/>
        </p:nvSpPr>
        <p:spPr>
          <a:xfrm>
            <a:off x="4346001" y="3797408"/>
            <a:ext cx="1584176" cy="379463"/>
          </a:xfrm>
          <a:prstGeom prst="rect">
            <a:avLst/>
          </a:prstGeom>
          <a:noFill/>
        </p:spPr>
        <p:txBody>
          <a:bodyPr wrap="square" rtlCol="0">
            <a:spAutoFit/>
          </a:bodyPr>
          <a:lstStyle/>
          <a:p>
            <a:r>
              <a:rPr lang="nl-NL" sz="933" b="1" dirty="0">
                <a:solidFill>
                  <a:schemeClr val="tx2"/>
                </a:solidFill>
                <a:latin typeface="+mn-lt"/>
                <a:cs typeface="Arial" panose="020B0604020202020204" pitchFamily="34" charset="0"/>
              </a:rPr>
              <a:t>Aanpassen datum en voettekst</a:t>
            </a:r>
            <a:endParaRPr lang="en-US" sz="933" b="1" dirty="0">
              <a:solidFill>
                <a:schemeClr val="tx2"/>
              </a:solidFill>
              <a:latin typeface="+mn-lt"/>
              <a:cs typeface="Arial" panose="020B0604020202020204" pitchFamily="34" charset="0"/>
            </a:endParaRPr>
          </a:p>
        </p:txBody>
      </p:sp>
      <p:sp>
        <p:nvSpPr>
          <p:cNvPr id="53" name="TextBox 38">
            <a:extLst>
              <a:ext uri="{FF2B5EF4-FFF2-40B4-BE49-F238E27FC236}">
                <a16:creationId xmlns:a16="http://schemas.microsoft.com/office/drawing/2014/main" id="{B01ED82F-70A2-429E-B6BF-0F3557673A03}"/>
              </a:ext>
            </a:extLst>
          </p:cNvPr>
          <p:cNvSpPr txBox="1"/>
          <p:nvPr/>
        </p:nvSpPr>
        <p:spPr>
          <a:xfrm>
            <a:off x="4340573" y="4291103"/>
            <a:ext cx="1839800" cy="1324209"/>
          </a:xfrm>
          <a:prstGeom prst="rect">
            <a:avLst/>
          </a:prstGeom>
          <a:noFill/>
        </p:spPr>
        <p:txBody>
          <a:bodyPr wrap="square" rtlCol="0">
            <a:spAutoFit/>
          </a:bodyPr>
          <a:lstStyle/>
          <a:p>
            <a:r>
              <a:rPr lang="nl-NL" sz="667" dirty="0">
                <a:latin typeface="+mn-lt"/>
                <a:cs typeface="Arial" panose="020B0604020202020204" pitchFamily="34" charset="0"/>
              </a:rPr>
              <a:t>Pas de voettekst niet rechtstreeks aan maar ga via invoegen en klik op:</a:t>
            </a:r>
          </a:p>
          <a:p>
            <a:endParaRPr lang="nl-NL" sz="667" b="1" dirty="0">
              <a:latin typeface="+mn-lt"/>
              <a:cs typeface="Arial" panose="020B0604020202020204" pitchFamily="34" charset="0"/>
            </a:endParaRPr>
          </a:p>
          <a:p>
            <a:endParaRPr lang="nl-NL" sz="667" b="1" dirty="0">
              <a:latin typeface="+mn-lt"/>
              <a:cs typeface="Arial" panose="020B0604020202020204" pitchFamily="34" charset="0"/>
            </a:endParaRPr>
          </a:p>
          <a:p>
            <a:endParaRPr lang="nl-NL" sz="667" b="1" dirty="0">
              <a:latin typeface="+mn-lt"/>
              <a:cs typeface="Arial" panose="020B0604020202020204" pitchFamily="34" charset="0"/>
            </a:endParaRPr>
          </a:p>
          <a:p>
            <a:endParaRPr lang="nl-NL" sz="667" b="1" dirty="0">
              <a:latin typeface="+mn-lt"/>
              <a:cs typeface="Arial" panose="020B0604020202020204" pitchFamily="34" charset="0"/>
            </a:endParaRPr>
          </a:p>
          <a:p>
            <a:endParaRPr lang="nl-NL" sz="667" b="1" dirty="0">
              <a:latin typeface="+mn-lt"/>
              <a:cs typeface="Arial" panose="020B0604020202020204" pitchFamily="34" charset="0"/>
            </a:endParaRPr>
          </a:p>
          <a:p>
            <a:endParaRPr lang="nl-NL" sz="667" b="1" dirty="0">
              <a:latin typeface="+mn-lt"/>
              <a:cs typeface="Arial" panose="020B0604020202020204" pitchFamily="34" charset="0"/>
            </a:endParaRPr>
          </a:p>
          <a:p>
            <a:r>
              <a:rPr lang="nl-NL" sz="667" b="0" dirty="0">
                <a:latin typeface="+mn-lt"/>
                <a:cs typeface="Arial" panose="020B0604020202020204" pitchFamily="34" charset="0"/>
              </a:rPr>
              <a:t>Daar kan je deze aanpassen en toepassen op de slide of op alle slides.</a:t>
            </a:r>
          </a:p>
          <a:p>
            <a:endParaRPr lang="nl-NL" sz="667" dirty="0">
              <a:latin typeface="+mn-lt"/>
              <a:cs typeface="Arial" panose="020B0604020202020204" pitchFamily="34" charset="0"/>
            </a:endParaRPr>
          </a:p>
          <a:p>
            <a:endParaRPr lang="nl-NL" sz="667" dirty="0">
              <a:latin typeface="+mn-lt"/>
              <a:cs typeface="Arial" panose="020B0604020202020204" pitchFamily="34" charset="0"/>
            </a:endParaRPr>
          </a:p>
        </p:txBody>
      </p:sp>
      <p:pic>
        <p:nvPicPr>
          <p:cNvPr id="54" name="Afbeelding 53">
            <a:extLst>
              <a:ext uri="{FF2B5EF4-FFF2-40B4-BE49-F238E27FC236}">
                <a16:creationId xmlns:a16="http://schemas.microsoft.com/office/drawing/2014/main" id="{B1027754-1E8B-4EB4-A7C1-3942817B505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29062" y="4624299"/>
            <a:ext cx="351611" cy="383099"/>
          </a:xfrm>
          <a:prstGeom prst="rect">
            <a:avLst/>
          </a:prstGeom>
        </p:spPr>
      </p:pic>
      <p:sp>
        <p:nvSpPr>
          <p:cNvPr id="55" name="TextBox 46">
            <a:extLst>
              <a:ext uri="{FF2B5EF4-FFF2-40B4-BE49-F238E27FC236}">
                <a16:creationId xmlns:a16="http://schemas.microsoft.com/office/drawing/2014/main" id="{1811EA10-E46A-4FD9-BEB9-88794940FB36}"/>
              </a:ext>
            </a:extLst>
          </p:cNvPr>
          <p:cNvSpPr txBox="1"/>
          <p:nvPr/>
        </p:nvSpPr>
        <p:spPr>
          <a:xfrm>
            <a:off x="9907276" y="4760340"/>
            <a:ext cx="1834868" cy="605615"/>
          </a:xfrm>
          <a:prstGeom prst="rect">
            <a:avLst/>
          </a:prstGeom>
          <a:noFill/>
        </p:spPr>
        <p:txBody>
          <a:bodyPr wrap="square" rtlCol="0">
            <a:spAutoFit/>
          </a:bodyPr>
          <a:lstStyle/>
          <a:p>
            <a:r>
              <a:rPr lang="nl-NL" sz="667" dirty="0">
                <a:latin typeface="+mn-lt"/>
                <a:cs typeface="Arial" panose="020B0604020202020204" pitchFamily="34" charset="0"/>
              </a:rPr>
              <a:t>Indien je per ongeluk elementen verschoven hebt in de </a:t>
            </a:r>
            <a:r>
              <a:rPr lang="nl-NL" sz="667" dirty="0" err="1">
                <a:latin typeface="+mn-lt"/>
                <a:cs typeface="Arial" panose="020B0604020202020204" pitchFamily="34" charset="0"/>
              </a:rPr>
              <a:t>layout</a:t>
            </a:r>
            <a:r>
              <a:rPr lang="nl-NL" sz="667" dirty="0">
                <a:latin typeface="+mn-lt"/>
                <a:cs typeface="Arial" panose="020B0604020202020204" pitchFamily="34" charset="0"/>
              </a:rPr>
              <a:t>, pas opnieuw de juiste template toe:</a:t>
            </a:r>
          </a:p>
          <a:p>
            <a:endParaRPr lang="nl-NL" sz="667" b="1" dirty="0">
              <a:latin typeface="+mn-lt"/>
              <a:cs typeface="Arial" panose="020B0604020202020204" pitchFamily="34" charset="0"/>
            </a:endParaRPr>
          </a:p>
          <a:p>
            <a:r>
              <a:rPr lang="nl-NL" sz="667" b="1" dirty="0">
                <a:latin typeface="+mn-lt"/>
                <a:cs typeface="Arial" panose="020B0604020202020204" pitchFamily="34" charset="0"/>
              </a:rPr>
              <a:t> (rechtsklikken op de slide &gt; indeling)</a:t>
            </a:r>
          </a:p>
        </p:txBody>
      </p:sp>
      <p:sp>
        <p:nvSpPr>
          <p:cNvPr id="56" name="TextBox 36">
            <a:extLst>
              <a:ext uri="{FF2B5EF4-FFF2-40B4-BE49-F238E27FC236}">
                <a16:creationId xmlns:a16="http://schemas.microsoft.com/office/drawing/2014/main" id="{C65E0A94-0AE2-4BF0-94F3-981F51FDAD58}"/>
              </a:ext>
            </a:extLst>
          </p:cNvPr>
          <p:cNvSpPr txBox="1"/>
          <p:nvPr/>
        </p:nvSpPr>
        <p:spPr>
          <a:xfrm>
            <a:off x="9904293" y="4271906"/>
            <a:ext cx="1584176" cy="235898"/>
          </a:xfrm>
          <a:prstGeom prst="rect">
            <a:avLst/>
          </a:prstGeom>
          <a:noFill/>
        </p:spPr>
        <p:txBody>
          <a:bodyPr wrap="square" rtlCol="0">
            <a:spAutoFit/>
          </a:bodyPr>
          <a:lstStyle/>
          <a:p>
            <a:r>
              <a:rPr lang="nl-NL" sz="933" b="1" dirty="0">
                <a:solidFill>
                  <a:schemeClr val="tx2"/>
                </a:solidFill>
                <a:latin typeface="+mn-lt"/>
                <a:cs typeface="Arial" panose="020B0604020202020204" pitchFamily="34" charset="0"/>
              </a:rPr>
              <a:t>Reset </a:t>
            </a:r>
            <a:r>
              <a:rPr lang="nl-NL" sz="933" b="1" dirty="0" err="1">
                <a:solidFill>
                  <a:schemeClr val="tx2"/>
                </a:solidFill>
                <a:latin typeface="+mn-lt"/>
                <a:cs typeface="Arial" panose="020B0604020202020204" pitchFamily="34" charset="0"/>
              </a:rPr>
              <a:t>layout</a:t>
            </a:r>
            <a:endParaRPr lang="en-US" sz="933" b="1" dirty="0">
              <a:solidFill>
                <a:schemeClr val="tx2"/>
              </a:solidFill>
              <a:latin typeface="+mn-lt"/>
              <a:cs typeface="Arial" panose="020B0604020202020204" pitchFamily="34" charset="0"/>
            </a:endParaRPr>
          </a:p>
        </p:txBody>
      </p:sp>
      <p:cxnSp>
        <p:nvCxnSpPr>
          <p:cNvPr id="57" name="Straight Connector 37">
            <a:extLst>
              <a:ext uri="{FF2B5EF4-FFF2-40B4-BE49-F238E27FC236}">
                <a16:creationId xmlns:a16="http://schemas.microsoft.com/office/drawing/2014/main" id="{31B0A778-7F67-4F32-A787-07E1420116D2}"/>
              </a:ext>
            </a:extLst>
          </p:cNvPr>
          <p:cNvCxnSpPr>
            <a:cxnSpLocks/>
          </p:cNvCxnSpPr>
          <p:nvPr/>
        </p:nvCxnSpPr>
        <p:spPr>
          <a:xfrm>
            <a:off x="9961056" y="4720137"/>
            <a:ext cx="1772145"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sp>
        <p:nvSpPr>
          <p:cNvPr id="3" name="Tekstvak 2">
            <a:extLst>
              <a:ext uri="{FF2B5EF4-FFF2-40B4-BE49-F238E27FC236}">
                <a16:creationId xmlns:a16="http://schemas.microsoft.com/office/drawing/2014/main" id="{A83EF73B-00D5-4305-8A60-F766C7797476}"/>
              </a:ext>
            </a:extLst>
          </p:cNvPr>
          <p:cNvSpPr txBox="1"/>
          <p:nvPr/>
        </p:nvSpPr>
        <p:spPr>
          <a:xfrm>
            <a:off x="665795" y="550549"/>
            <a:ext cx="7584699" cy="451342"/>
          </a:xfrm>
          <a:prstGeom prst="rect">
            <a:avLst/>
          </a:prstGeom>
          <a:noFill/>
        </p:spPr>
        <p:txBody>
          <a:bodyPr wrap="square" lIns="0" tIns="0" rIns="0" bIns="0" rtlCol="0">
            <a:spAutoFit/>
          </a:bodyPr>
          <a:lstStyle/>
          <a:p>
            <a:r>
              <a:rPr lang="nl-NL" sz="2933" dirty="0">
                <a:latin typeface="Arial Rounded MT Bold" panose="020F0704030504030204" pitchFamily="34" charset="0"/>
              </a:rPr>
              <a:t>Gebruik Howest template </a:t>
            </a:r>
            <a:r>
              <a:rPr lang="nl-NL" sz="733" dirty="0">
                <a:latin typeface="Arial Rounded MT Bold" panose="020F0704030504030204" pitchFamily="34" charset="0"/>
              </a:rPr>
              <a:t>versie 1.0</a:t>
            </a:r>
            <a:endParaRPr lang="nl-BE" sz="733" dirty="0">
              <a:latin typeface="Arial Rounded MT Bold" panose="020F0704030504030204" pitchFamily="34" charset="0"/>
            </a:endParaRPr>
          </a:p>
        </p:txBody>
      </p:sp>
      <p:sp>
        <p:nvSpPr>
          <p:cNvPr id="58" name="TextBox 5">
            <a:extLst>
              <a:ext uri="{FF2B5EF4-FFF2-40B4-BE49-F238E27FC236}">
                <a16:creationId xmlns:a16="http://schemas.microsoft.com/office/drawing/2014/main" id="{0EE007A9-4C6B-4E19-8BD5-A5B91873D589}"/>
              </a:ext>
            </a:extLst>
          </p:cNvPr>
          <p:cNvSpPr txBox="1"/>
          <p:nvPr/>
        </p:nvSpPr>
        <p:spPr>
          <a:xfrm>
            <a:off x="4351345" y="1020220"/>
            <a:ext cx="1584176" cy="235898"/>
          </a:xfrm>
          <a:prstGeom prst="rect">
            <a:avLst/>
          </a:prstGeom>
          <a:noFill/>
        </p:spPr>
        <p:txBody>
          <a:bodyPr wrap="square" rtlCol="0">
            <a:spAutoFit/>
          </a:bodyPr>
          <a:lstStyle/>
          <a:p>
            <a:r>
              <a:rPr lang="nl-NL" sz="933" b="1" dirty="0">
                <a:solidFill>
                  <a:schemeClr val="tx2"/>
                </a:solidFill>
                <a:latin typeface="+mn-lt"/>
                <a:cs typeface="Arial" panose="020B0604020202020204" pitchFamily="34" charset="0"/>
              </a:rPr>
              <a:t>Tekst niveaus</a:t>
            </a:r>
            <a:endParaRPr lang="en-US" sz="933" b="1" dirty="0">
              <a:solidFill>
                <a:schemeClr val="tx2"/>
              </a:solidFill>
              <a:latin typeface="+mn-lt"/>
              <a:cs typeface="Arial" panose="020B0604020202020204" pitchFamily="34" charset="0"/>
            </a:endParaRPr>
          </a:p>
        </p:txBody>
      </p:sp>
      <p:sp>
        <p:nvSpPr>
          <p:cNvPr id="62" name="TextBox 10">
            <a:extLst>
              <a:ext uri="{FF2B5EF4-FFF2-40B4-BE49-F238E27FC236}">
                <a16:creationId xmlns:a16="http://schemas.microsoft.com/office/drawing/2014/main" id="{31597EE0-D92E-4F12-9898-CE26C4965B73}"/>
              </a:ext>
            </a:extLst>
          </p:cNvPr>
          <p:cNvSpPr txBox="1"/>
          <p:nvPr/>
        </p:nvSpPr>
        <p:spPr>
          <a:xfrm>
            <a:off x="4350311" y="1500550"/>
            <a:ext cx="1844051" cy="297646"/>
          </a:xfrm>
          <a:prstGeom prst="rect">
            <a:avLst/>
          </a:prstGeom>
          <a:noFill/>
        </p:spPr>
        <p:txBody>
          <a:bodyPr wrap="square" rtlCol="0">
            <a:spAutoFit/>
          </a:bodyPr>
          <a:lstStyle/>
          <a:p>
            <a:r>
              <a:rPr lang="nl-BE" sz="667" dirty="0"/>
              <a:t>Titelfont is </a:t>
            </a:r>
            <a:r>
              <a:rPr lang="nl-BE" sz="667" dirty="0" err="1"/>
              <a:t>Arial</a:t>
            </a:r>
            <a:r>
              <a:rPr lang="nl-BE" sz="667" dirty="0"/>
              <a:t> </a:t>
            </a:r>
            <a:r>
              <a:rPr lang="nl-BE" sz="667" dirty="0" err="1"/>
              <a:t>Rounded</a:t>
            </a:r>
            <a:r>
              <a:rPr lang="nl-BE" sz="667" dirty="0"/>
              <a:t> MT </a:t>
            </a:r>
            <a:r>
              <a:rPr lang="nl-BE" sz="667" dirty="0" err="1"/>
              <a:t>Bold</a:t>
            </a:r>
            <a:endParaRPr lang="nl-BE" sz="667" dirty="0"/>
          </a:p>
          <a:p>
            <a:r>
              <a:rPr lang="en-US" sz="667" dirty="0" err="1"/>
              <a:t>Daarnaast</a:t>
            </a:r>
            <a:r>
              <a:rPr lang="en-US" sz="667" dirty="0"/>
              <a:t> </a:t>
            </a:r>
            <a:r>
              <a:rPr lang="en-US" sz="667" dirty="0" err="1"/>
              <a:t>voor</a:t>
            </a:r>
            <a:r>
              <a:rPr lang="en-US" sz="667" dirty="0"/>
              <a:t> </a:t>
            </a:r>
            <a:r>
              <a:rPr lang="en-US" sz="667" dirty="0" err="1"/>
              <a:t>tekst</a:t>
            </a:r>
            <a:r>
              <a:rPr lang="en-US" sz="667" dirty="0"/>
              <a:t> Calibri </a:t>
            </a:r>
            <a:r>
              <a:rPr lang="en-US" sz="667" dirty="0" err="1"/>
              <a:t>gebruiken</a:t>
            </a:r>
            <a:endParaRPr lang="en-US" sz="667" dirty="0"/>
          </a:p>
        </p:txBody>
      </p:sp>
      <p:sp>
        <p:nvSpPr>
          <p:cNvPr id="66" name="TextBox 15">
            <a:extLst>
              <a:ext uri="{FF2B5EF4-FFF2-40B4-BE49-F238E27FC236}">
                <a16:creationId xmlns:a16="http://schemas.microsoft.com/office/drawing/2014/main" id="{B726A7B0-FC55-4FD2-B93B-47F52DFE16C4}"/>
              </a:ext>
            </a:extLst>
          </p:cNvPr>
          <p:cNvSpPr txBox="1"/>
          <p:nvPr/>
        </p:nvSpPr>
        <p:spPr>
          <a:xfrm>
            <a:off x="4341820" y="1968117"/>
            <a:ext cx="917969" cy="194990"/>
          </a:xfrm>
          <a:prstGeom prst="rect">
            <a:avLst/>
          </a:prstGeom>
          <a:noFill/>
        </p:spPr>
        <p:txBody>
          <a:bodyPr wrap="square" rtlCol="0">
            <a:spAutoFit/>
          </a:bodyPr>
          <a:lstStyle/>
          <a:p>
            <a:r>
              <a:rPr lang="nl-NL" sz="667" b="1" dirty="0">
                <a:solidFill>
                  <a:schemeClr val="tx2"/>
                </a:solidFill>
                <a:latin typeface="Arial" panose="020B0604020202020204" pitchFamily="34" charset="0"/>
                <a:cs typeface="Arial" panose="020B0604020202020204" pitchFamily="34" charset="0"/>
              </a:rPr>
              <a:t>Tekstgroottes</a:t>
            </a:r>
            <a:endParaRPr lang="en-US" sz="667" b="1" dirty="0">
              <a:solidFill>
                <a:schemeClr val="tx2"/>
              </a:solidFill>
              <a:latin typeface="Arial" panose="020B0604020202020204" pitchFamily="34" charset="0"/>
              <a:cs typeface="Arial" panose="020B0604020202020204" pitchFamily="34" charset="0"/>
            </a:endParaRPr>
          </a:p>
        </p:txBody>
      </p:sp>
      <p:sp>
        <p:nvSpPr>
          <p:cNvPr id="67" name="TextBox 16">
            <a:extLst>
              <a:ext uri="{FF2B5EF4-FFF2-40B4-BE49-F238E27FC236}">
                <a16:creationId xmlns:a16="http://schemas.microsoft.com/office/drawing/2014/main" id="{B45A2199-B972-4A30-9A14-4D403AB25F33}"/>
              </a:ext>
            </a:extLst>
          </p:cNvPr>
          <p:cNvSpPr txBox="1"/>
          <p:nvPr/>
        </p:nvSpPr>
        <p:spPr>
          <a:xfrm>
            <a:off x="4579340" y="2501377"/>
            <a:ext cx="1236137" cy="194990"/>
          </a:xfrm>
          <a:prstGeom prst="rect">
            <a:avLst/>
          </a:prstGeom>
          <a:noFill/>
        </p:spPr>
        <p:txBody>
          <a:bodyPr wrap="square" rtlCol="0">
            <a:spAutoFit/>
          </a:bodyPr>
          <a:lstStyle/>
          <a:p>
            <a:r>
              <a:rPr lang="nl-NL" sz="667" dirty="0">
                <a:latin typeface="+mj-lt"/>
                <a:cs typeface="Arial" panose="020B0604020202020204" pitchFamily="34" charset="0"/>
              </a:rPr>
              <a:t>Platte tekst (36 </a:t>
            </a:r>
            <a:r>
              <a:rPr lang="nl-NL" sz="667" dirty="0" err="1">
                <a:latin typeface="+mj-lt"/>
                <a:cs typeface="Arial" panose="020B0604020202020204" pitchFamily="34" charset="0"/>
              </a:rPr>
              <a:t>pt</a:t>
            </a:r>
            <a:r>
              <a:rPr lang="nl-NL" sz="667" dirty="0">
                <a:latin typeface="+mj-lt"/>
                <a:cs typeface="Arial" panose="020B0604020202020204" pitchFamily="34" charset="0"/>
              </a:rPr>
              <a:t>.)</a:t>
            </a:r>
            <a:endParaRPr lang="en-US" sz="667" dirty="0">
              <a:latin typeface="+mj-lt"/>
              <a:cs typeface="Arial" panose="020B0604020202020204" pitchFamily="34" charset="0"/>
            </a:endParaRPr>
          </a:p>
        </p:txBody>
      </p:sp>
      <p:sp>
        <p:nvSpPr>
          <p:cNvPr id="68" name="TextBox 17">
            <a:extLst>
              <a:ext uri="{FF2B5EF4-FFF2-40B4-BE49-F238E27FC236}">
                <a16:creationId xmlns:a16="http://schemas.microsoft.com/office/drawing/2014/main" id="{3DCF2DEA-CE41-45EC-9BEC-E689AE264D8C}"/>
              </a:ext>
            </a:extLst>
          </p:cNvPr>
          <p:cNvSpPr txBox="1"/>
          <p:nvPr/>
        </p:nvSpPr>
        <p:spPr>
          <a:xfrm>
            <a:off x="4577558" y="2681270"/>
            <a:ext cx="1236137" cy="194990"/>
          </a:xfrm>
          <a:prstGeom prst="rect">
            <a:avLst/>
          </a:prstGeom>
          <a:noFill/>
        </p:spPr>
        <p:txBody>
          <a:bodyPr wrap="square" rtlCol="0">
            <a:spAutoFit/>
          </a:bodyPr>
          <a:lstStyle/>
          <a:p>
            <a:pPr marL="114306" indent="-114306">
              <a:buFont typeface="Arial" panose="020B0604020202020204" pitchFamily="34" charset="0"/>
              <a:buChar char="•"/>
            </a:pPr>
            <a:r>
              <a:rPr lang="nl-NL" sz="667" dirty="0" err="1">
                <a:latin typeface="+mj-lt"/>
                <a:cs typeface="Arial" panose="020B0604020202020204" pitchFamily="34" charset="0"/>
              </a:rPr>
              <a:t>Bullet</a:t>
            </a:r>
            <a:r>
              <a:rPr lang="nl-NL" sz="667" dirty="0">
                <a:latin typeface="+mj-lt"/>
                <a:cs typeface="Arial" panose="020B0604020202020204" pitchFamily="34" charset="0"/>
              </a:rPr>
              <a:t> (36 </a:t>
            </a:r>
            <a:r>
              <a:rPr lang="nl-NL" sz="667" dirty="0" err="1">
                <a:latin typeface="+mj-lt"/>
                <a:cs typeface="Arial" panose="020B0604020202020204" pitchFamily="34" charset="0"/>
              </a:rPr>
              <a:t>pt</a:t>
            </a:r>
            <a:r>
              <a:rPr lang="nl-NL" sz="667" dirty="0">
                <a:latin typeface="+mj-lt"/>
                <a:cs typeface="Arial" panose="020B0604020202020204" pitchFamily="34" charset="0"/>
              </a:rPr>
              <a:t>.)</a:t>
            </a:r>
            <a:endParaRPr lang="en-US" sz="667" dirty="0">
              <a:latin typeface="+mj-lt"/>
              <a:cs typeface="Arial" panose="020B0604020202020204" pitchFamily="34" charset="0"/>
            </a:endParaRPr>
          </a:p>
        </p:txBody>
      </p:sp>
      <p:sp>
        <p:nvSpPr>
          <p:cNvPr id="69" name="TextBox 18">
            <a:extLst>
              <a:ext uri="{FF2B5EF4-FFF2-40B4-BE49-F238E27FC236}">
                <a16:creationId xmlns:a16="http://schemas.microsoft.com/office/drawing/2014/main" id="{24DD9C80-0A47-4BD6-9C48-115A5ED8F097}"/>
              </a:ext>
            </a:extLst>
          </p:cNvPr>
          <p:cNvSpPr txBox="1"/>
          <p:nvPr/>
        </p:nvSpPr>
        <p:spPr>
          <a:xfrm>
            <a:off x="4635006" y="2881166"/>
            <a:ext cx="1129079" cy="194990"/>
          </a:xfrm>
          <a:prstGeom prst="rect">
            <a:avLst/>
          </a:prstGeom>
          <a:noFill/>
        </p:spPr>
        <p:txBody>
          <a:bodyPr wrap="square" rtlCol="0">
            <a:spAutoFit/>
          </a:bodyPr>
          <a:lstStyle/>
          <a:p>
            <a:pPr marL="240254" lvl="1" indent="-120656">
              <a:buFont typeface="Arial" panose="020B0604020202020204" pitchFamily="34" charset="0"/>
              <a:buChar char="•"/>
            </a:pPr>
            <a:r>
              <a:rPr lang="nl-NL" sz="667" dirty="0">
                <a:latin typeface="+mj-lt"/>
                <a:cs typeface="Arial" panose="020B0604020202020204" pitchFamily="34" charset="0"/>
              </a:rPr>
              <a:t>Sub </a:t>
            </a:r>
            <a:r>
              <a:rPr lang="nl-NL" sz="667" dirty="0" err="1">
                <a:latin typeface="+mj-lt"/>
                <a:cs typeface="Arial" panose="020B0604020202020204" pitchFamily="34" charset="0"/>
              </a:rPr>
              <a:t>Bullet</a:t>
            </a:r>
            <a:r>
              <a:rPr lang="nl-NL" sz="667" dirty="0">
                <a:latin typeface="+mj-lt"/>
                <a:cs typeface="Arial" panose="020B0604020202020204" pitchFamily="34" charset="0"/>
              </a:rPr>
              <a:t> (30 </a:t>
            </a:r>
            <a:r>
              <a:rPr lang="nl-NL" sz="667" dirty="0" err="1">
                <a:latin typeface="+mj-lt"/>
                <a:cs typeface="Arial" panose="020B0604020202020204" pitchFamily="34" charset="0"/>
              </a:rPr>
              <a:t>pt</a:t>
            </a:r>
            <a:r>
              <a:rPr lang="nl-NL" sz="667" dirty="0">
                <a:latin typeface="+mj-lt"/>
                <a:cs typeface="Arial" panose="020B0604020202020204" pitchFamily="34" charset="0"/>
              </a:rPr>
              <a:t>.)</a:t>
            </a:r>
            <a:endParaRPr lang="en-US" sz="667" dirty="0">
              <a:latin typeface="+mj-lt"/>
              <a:cs typeface="Arial" panose="020B0604020202020204" pitchFamily="34" charset="0"/>
            </a:endParaRPr>
          </a:p>
        </p:txBody>
      </p:sp>
      <p:sp>
        <p:nvSpPr>
          <p:cNvPr id="70" name="TextBox 19">
            <a:extLst>
              <a:ext uri="{FF2B5EF4-FFF2-40B4-BE49-F238E27FC236}">
                <a16:creationId xmlns:a16="http://schemas.microsoft.com/office/drawing/2014/main" id="{CAEC4801-5397-41B9-9E72-5DDEA520036D}"/>
              </a:ext>
            </a:extLst>
          </p:cNvPr>
          <p:cNvSpPr txBox="1"/>
          <p:nvPr/>
        </p:nvSpPr>
        <p:spPr>
          <a:xfrm>
            <a:off x="4635006" y="3085450"/>
            <a:ext cx="1129079" cy="194990"/>
          </a:xfrm>
          <a:prstGeom prst="rect">
            <a:avLst/>
          </a:prstGeom>
          <a:noFill/>
        </p:spPr>
        <p:txBody>
          <a:bodyPr wrap="square" rtlCol="0">
            <a:spAutoFit/>
          </a:bodyPr>
          <a:lstStyle/>
          <a:p>
            <a:r>
              <a:rPr lang="nl-NL" sz="667" b="1" dirty="0">
                <a:solidFill>
                  <a:schemeClr val="tx2"/>
                </a:solidFill>
                <a:latin typeface="+mj-lt"/>
                <a:cs typeface="Arial" panose="020B0604020202020204" pitchFamily="34" charset="0"/>
              </a:rPr>
              <a:t>Kopje (24 </a:t>
            </a:r>
            <a:r>
              <a:rPr lang="nl-NL" sz="667" b="1" dirty="0" err="1">
                <a:solidFill>
                  <a:schemeClr val="tx2"/>
                </a:solidFill>
                <a:latin typeface="+mj-lt"/>
                <a:cs typeface="Arial" panose="020B0604020202020204" pitchFamily="34" charset="0"/>
              </a:rPr>
              <a:t>pt</a:t>
            </a:r>
            <a:r>
              <a:rPr lang="nl-NL" sz="667" b="1" dirty="0">
                <a:solidFill>
                  <a:schemeClr val="tx2"/>
                </a:solidFill>
                <a:latin typeface="+mj-lt"/>
                <a:cs typeface="Arial" panose="020B0604020202020204" pitchFamily="34" charset="0"/>
              </a:rPr>
              <a:t>)</a:t>
            </a:r>
            <a:endParaRPr lang="en-US" sz="667" b="1" dirty="0">
              <a:solidFill>
                <a:schemeClr val="tx2"/>
              </a:solidFill>
              <a:latin typeface="+mj-lt"/>
              <a:cs typeface="Arial" panose="020B0604020202020204" pitchFamily="34" charset="0"/>
            </a:endParaRPr>
          </a:p>
        </p:txBody>
      </p:sp>
      <p:sp>
        <p:nvSpPr>
          <p:cNvPr id="71" name="TextBox 20">
            <a:extLst>
              <a:ext uri="{FF2B5EF4-FFF2-40B4-BE49-F238E27FC236}">
                <a16:creationId xmlns:a16="http://schemas.microsoft.com/office/drawing/2014/main" id="{D9D1C5E5-2606-4C2B-AD14-1AC2583A5B60}"/>
              </a:ext>
            </a:extLst>
          </p:cNvPr>
          <p:cNvSpPr txBox="1"/>
          <p:nvPr/>
        </p:nvSpPr>
        <p:spPr>
          <a:xfrm>
            <a:off x="4628179" y="3289980"/>
            <a:ext cx="1129079" cy="194990"/>
          </a:xfrm>
          <a:prstGeom prst="rect">
            <a:avLst/>
          </a:prstGeom>
          <a:noFill/>
        </p:spPr>
        <p:txBody>
          <a:bodyPr wrap="square" rtlCol="0">
            <a:spAutoFit/>
          </a:bodyPr>
          <a:lstStyle/>
          <a:p>
            <a:r>
              <a:rPr lang="nl-NL" sz="667" i="1" dirty="0">
                <a:solidFill>
                  <a:schemeClr val="tx2"/>
                </a:solidFill>
                <a:latin typeface="+mj-lt"/>
                <a:cs typeface="Arial" panose="020B0604020202020204" pitchFamily="34" charset="0"/>
              </a:rPr>
              <a:t>Kopje (16 </a:t>
            </a:r>
            <a:r>
              <a:rPr lang="nl-NL" sz="667" i="1" dirty="0" err="1">
                <a:solidFill>
                  <a:schemeClr val="tx2"/>
                </a:solidFill>
                <a:latin typeface="+mj-lt"/>
                <a:cs typeface="Arial" panose="020B0604020202020204" pitchFamily="34" charset="0"/>
              </a:rPr>
              <a:t>pt</a:t>
            </a:r>
            <a:r>
              <a:rPr lang="nl-NL" sz="667" i="1" dirty="0">
                <a:solidFill>
                  <a:schemeClr val="tx2"/>
                </a:solidFill>
                <a:latin typeface="+mj-lt"/>
                <a:cs typeface="Arial" panose="020B0604020202020204" pitchFamily="34" charset="0"/>
              </a:rPr>
              <a:t>)</a:t>
            </a:r>
            <a:endParaRPr lang="en-US" sz="667" i="1" dirty="0">
              <a:solidFill>
                <a:schemeClr val="tx2"/>
              </a:solidFill>
              <a:latin typeface="+mj-lt"/>
              <a:cs typeface="Arial" panose="020B0604020202020204" pitchFamily="34" charset="0"/>
            </a:endParaRPr>
          </a:p>
        </p:txBody>
      </p:sp>
      <p:grpSp>
        <p:nvGrpSpPr>
          <p:cNvPr id="72" name="Group 21">
            <a:extLst>
              <a:ext uri="{FF2B5EF4-FFF2-40B4-BE49-F238E27FC236}">
                <a16:creationId xmlns:a16="http://schemas.microsoft.com/office/drawing/2014/main" id="{DCA6FBB8-0B5B-4B20-A40A-69E72333338B}"/>
              </a:ext>
            </a:extLst>
          </p:cNvPr>
          <p:cNvGrpSpPr/>
          <p:nvPr/>
        </p:nvGrpSpPr>
        <p:grpSpPr>
          <a:xfrm>
            <a:off x="4406980" y="2487045"/>
            <a:ext cx="192021" cy="215444"/>
            <a:chOff x="12492689" y="2721406"/>
            <a:chExt cx="288032" cy="323165"/>
          </a:xfrm>
          <a:solidFill>
            <a:srgbClr val="44C8F5"/>
          </a:solidFill>
        </p:grpSpPr>
        <p:sp>
          <p:nvSpPr>
            <p:cNvPr id="73" name="Rectangle 22">
              <a:extLst>
                <a:ext uri="{FF2B5EF4-FFF2-40B4-BE49-F238E27FC236}">
                  <a16:creationId xmlns:a16="http://schemas.microsoft.com/office/drawing/2014/main" id="{3303F621-D257-4446-9687-E7B2F2A348BB}"/>
                </a:ext>
              </a:extLst>
            </p:cNvPr>
            <p:cNvSpPr/>
            <p:nvPr/>
          </p:nvSpPr>
          <p:spPr>
            <a:xfrm>
              <a:off x="12507842" y="2721406"/>
              <a:ext cx="252028" cy="2520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74" name="TextBox 23">
              <a:extLst>
                <a:ext uri="{FF2B5EF4-FFF2-40B4-BE49-F238E27FC236}">
                  <a16:creationId xmlns:a16="http://schemas.microsoft.com/office/drawing/2014/main" id="{638D987B-415A-4A7F-B50E-3D051A5A2279}"/>
                </a:ext>
              </a:extLst>
            </p:cNvPr>
            <p:cNvSpPr txBox="1"/>
            <p:nvPr/>
          </p:nvSpPr>
          <p:spPr>
            <a:xfrm>
              <a:off x="12492689" y="2721406"/>
              <a:ext cx="288032" cy="323165"/>
            </a:xfrm>
            <a:prstGeom prst="rect">
              <a:avLst/>
            </a:prstGeom>
            <a:grpFill/>
          </p:spPr>
          <p:txBody>
            <a:bodyPr wrap="square" rtlCol="0">
              <a:spAutoFit/>
            </a:bodyPr>
            <a:lstStyle/>
            <a:p>
              <a:r>
                <a:rPr lang="nl-NL" sz="800" b="1" dirty="0">
                  <a:solidFill>
                    <a:schemeClr val="tx1"/>
                  </a:solidFill>
                  <a:latin typeface="Arial" panose="020B0604020202020204" pitchFamily="34" charset="0"/>
                  <a:cs typeface="Arial" panose="020B0604020202020204" pitchFamily="34" charset="0"/>
                </a:rPr>
                <a:t>1</a:t>
              </a:r>
              <a:endParaRPr lang="en-US" sz="800" b="1" dirty="0">
                <a:solidFill>
                  <a:schemeClr val="tx1"/>
                </a:solidFill>
                <a:latin typeface="Arial" panose="020B0604020202020204" pitchFamily="34" charset="0"/>
                <a:cs typeface="Arial" panose="020B0604020202020204" pitchFamily="34" charset="0"/>
              </a:endParaRPr>
            </a:p>
          </p:txBody>
        </p:sp>
      </p:grpSp>
      <p:grpSp>
        <p:nvGrpSpPr>
          <p:cNvPr id="75" name="Group 24">
            <a:extLst>
              <a:ext uri="{FF2B5EF4-FFF2-40B4-BE49-F238E27FC236}">
                <a16:creationId xmlns:a16="http://schemas.microsoft.com/office/drawing/2014/main" id="{BCA00273-5CEB-457A-B685-1DA8F51D1E49}"/>
              </a:ext>
            </a:extLst>
          </p:cNvPr>
          <p:cNvGrpSpPr/>
          <p:nvPr/>
        </p:nvGrpSpPr>
        <p:grpSpPr>
          <a:xfrm>
            <a:off x="4406589" y="2682942"/>
            <a:ext cx="192021" cy="215444"/>
            <a:chOff x="12492689" y="2721406"/>
            <a:chExt cx="288032" cy="323165"/>
          </a:xfrm>
          <a:solidFill>
            <a:srgbClr val="44C8F5"/>
          </a:solidFill>
        </p:grpSpPr>
        <p:sp>
          <p:nvSpPr>
            <p:cNvPr id="76" name="Rectangle 25">
              <a:extLst>
                <a:ext uri="{FF2B5EF4-FFF2-40B4-BE49-F238E27FC236}">
                  <a16:creationId xmlns:a16="http://schemas.microsoft.com/office/drawing/2014/main" id="{9BE469DF-3E44-4806-BC3E-332EC0E9A62E}"/>
                </a:ext>
              </a:extLst>
            </p:cNvPr>
            <p:cNvSpPr/>
            <p:nvPr/>
          </p:nvSpPr>
          <p:spPr>
            <a:xfrm>
              <a:off x="12507842" y="2721406"/>
              <a:ext cx="252028" cy="2520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77" name="TextBox 26">
              <a:extLst>
                <a:ext uri="{FF2B5EF4-FFF2-40B4-BE49-F238E27FC236}">
                  <a16:creationId xmlns:a16="http://schemas.microsoft.com/office/drawing/2014/main" id="{FA9897B3-A75D-4D9B-8C4C-11A1188D6182}"/>
                </a:ext>
              </a:extLst>
            </p:cNvPr>
            <p:cNvSpPr txBox="1"/>
            <p:nvPr/>
          </p:nvSpPr>
          <p:spPr>
            <a:xfrm>
              <a:off x="12492689" y="2721406"/>
              <a:ext cx="288032" cy="323165"/>
            </a:xfrm>
            <a:prstGeom prst="rect">
              <a:avLst/>
            </a:prstGeom>
            <a:grpFill/>
          </p:spPr>
          <p:txBody>
            <a:bodyPr wrap="square" rtlCol="0">
              <a:spAutoFit/>
            </a:bodyPr>
            <a:lstStyle/>
            <a:p>
              <a:r>
                <a:rPr lang="nl-NL" sz="800" b="1" dirty="0">
                  <a:solidFill>
                    <a:schemeClr val="tx1"/>
                  </a:solidFill>
                  <a:latin typeface="Arial" panose="020B0604020202020204" pitchFamily="34" charset="0"/>
                  <a:cs typeface="Arial" panose="020B0604020202020204" pitchFamily="34" charset="0"/>
                </a:rPr>
                <a:t>2</a:t>
              </a:r>
              <a:endParaRPr lang="en-US" sz="800" b="1" dirty="0">
                <a:solidFill>
                  <a:schemeClr val="tx1"/>
                </a:solidFill>
                <a:latin typeface="Arial" panose="020B0604020202020204" pitchFamily="34" charset="0"/>
                <a:cs typeface="Arial" panose="020B0604020202020204" pitchFamily="34" charset="0"/>
              </a:endParaRPr>
            </a:p>
          </p:txBody>
        </p:sp>
      </p:grpSp>
      <p:grpSp>
        <p:nvGrpSpPr>
          <p:cNvPr id="78" name="Group 27">
            <a:extLst>
              <a:ext uri="{FF2B5EF4-FFF2-40B4-BE49-F238E27FC236}">
                <a16:creationId xmlns:a16="http://schemas.microsoft.com/office/drawing/2014/main" id="{E6820C75-E2AB-4C6C-B67B-ED4C50FDF6F2}"/>
              </a:ext>
            </a:extLst>
          </p:cNvPr>
          <p:cNvGrpSpPr/>
          <p:nvPr/>
        </p:nvGrpSpPr>
        <p:grpSpPr>
          <a:xfrm>
            <a:off x="4406980" y="2881167"/>
            <a:ext cx="192021" cy="215444"/>
            <a:chOff x="12492689" y="2721406"/>
            <a:chExt cx="288032" cy="323165"/>
          </a:xfrm>
          <a:solidFill>
            <a:srgbClr val="44C8F5"/>
          </a:solidFill>
        </p:grpSpPr>
        <p:sp>
          <p:nvSpPr>
            <p:cNvPr id="79" name="Rectangle 28">
              <a:extLst>
                <a:ext uri="{FF2B5EF4-FFF2-40B4-BE49-F238E27FC236}">
                  <a16:creationId xmlns:a16="http://schemas.microsoft.com/office/drawing/2014/main" id="{34F4BD05-AF9E-4547-8D4D-A8FE59DADE92}"/>
                </a:ext>
              </a:extLst>
            </p:cNvPr>
            <p:cNvSpPr/>
            <p:nvPr/>
          </p:nvSpPr>
          <p:spPr>
            <a:xfrm>
              <a:off x="12507842" y="2721406"/>
              <a:ext cx="252028" cy="2520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80" name="TextBox 29">
              <a:extLst>
                <a:ext uri="{FF2B5EF4-FFF2-40B4-BE49-F238E27FC236}">
                  <a16:creationId xmlns:a16="http://schemas.microsoft.com/office/drawing/2014/main" id="{03C54032-59B5-401F-8867-DAD8B493A21D}"/>
                </a:ext>
              </a:extLst>
            </p:cNvPr>
            <p:cNvSpPr txBox="1"/>
            <p:nvPr/>
          </p:nvSpPr>
          <p:spPr>
            <a:xfrm>
              <a:off x="12492689" y="2721406"/>
              <a:ext cx="288032" cy="323165"/>
            </a:xfrm>
            <a:prstGeom prst="rect">
              <a:avLst/>
            </a:prstGeom>
            <a:grpFill/>
          </p:spPr>
          <p:txBody>
            <a:bodyPr wrap="square" rtlCol="0">
              <a:spAutoFit/>
            </a:bodyPr>
            <a:lstStyle/>
            <a:p>
              <a:r>
                <a:rPr lang="nl-NL" sz="800" b="1" dirty="0">
                  <a:solidFill>
                    <a:schemeClr val="tx1"/>
                  </a:solidFill>
                  <a:latin typeface="Arial" panose="020B0604020202020204" pitchFamily="34" charset="0"/>
                  <a:cs typeface="Arial" panose="020B0604020202020204" pitchFamily="34" charset="0"/>
                </a:rPr>
                <a:t>3</a:t>
              </a:r>
              <a:endParaRPr lang="en-US" sz="800" b="1" dirty="0">
                <a:solidFill>
                  <a:schemeClr val="tx1"/>
                </a:solidFill>
                <a:latin typeface="Arial" panose="020B0604020202020204" pitchFamily="34" charset="0"/>
                <a:cs typeface="Arial" panose="020B0604020202020204" pitchFamily="34" charset="0"/>
              </a:endParaRPr>
            </a:p>
          </p:txBody>
        </p:sp>
      </p:grpSp>
      <p:grpSp>
        <p:nvGrpSpPr>
          <p:cNvPr id="81" name="Group 30">
            <a:extLst>
              <a:ext uri="{FF2B5EF4-FFF2-40B4-BE49-F238E27FC236}">
                <a16:creationId xmlns:a16="http://schemas.microsoft.com/office/drawing/2014/main" id="{3B0AE87D-B7D1-4FB1-BB7C-FBCC97F67006}"/>
              </a:ext>
            </a:extLst>
          </p:cNvPr>
          <p:cNvGrpSpPr/>
          <p:nvPr/>
        </p:nvGrpSpPr>
        <p:grpSpPr>
          <a:xfrm>
            <a:off x="4406980" y="3085451"/>
            <a:ext cx="192021" cy="215444"/>
            <a:chOff x="12492689" y="2721406"/>
            <a:chExt cx="288032" cy="323165"/>
          </a:xfrm>
          <a:solidFill>
            <a:srgbClr val="44C8F5"/>
          </a:solidFill>
        </p:grpSpPr>
        <p:sp>
          <p:nvSpPr>
            <p:cNvPr id="82" name="Rectangle 31">
              <a:extLst>
                <a:ext uri="{FF2B5EF4-FFF2-40B4-BE49-F238E27FC236}">
                  <a16:creationId xmlns:a16="http://schemas.microsoft.com/office/drawing/2014/main" id="{AA112DFC-4271-45A6-90DC-18F46981691F}"/>
                </a:ext>
              </a:extLst>
            </p:cNvPr>
            <p:cNvSpPr/>
            <p:nvPr/>
          </p:nvSpPr>
          <p:spPr>
            <a:xfrm>
              <a:off x="12507842" y="2721406"/>
              <a:ext cx="252028" cy="2520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83" name="TextBox 32">
              <a:extLst>
                <a:ext uri="{FF2B5EF4-FFF2-40B4-BE49-F238E27FC236}">
                  <a16:creationId xmlns:a16="http://schemas.microsoft.com/office/drawing/2014/main" id="{17A947B4-15D0-44C6-8C94-1B9A07B9A4B0}"/>
                </a:ext>
              </a:extLst>
            </p:cNvPr>
            <p:cNvSpPr txBox="1"/>
            <p:nvPr/>
          </p:nvSpPr>
          <p:spPr>
            <a:xfrm>
              <a:off x="12492689" y="2721406"/>
              <a:ext cx="288032" cy="323165"/>
            </a:xfrm>
            <a:prstGeom prst="rect">
              <a:avLst/>
            </a:prstGeom>
            <a:grpFill/>
          </p:spPr>
          <p:txBody>
            <a:bodyPr wrap="square" rtlCol="0">
              <a:spAutoFit/>
            </a:bodyPr>
            <a:lstStyle/>
            <a:p>
              <a:r>
                <a:rPr lang="nl-NL" sz="800" b="1" dirty="0">
                  <a:solidFill>
                    <a:schemeClr val="tx1"/>
                  </a:solidFill>
                  <a:latin typeface="Arial" panose="020B0604020202020204" pitchFamily="34" charset="0"/>
                  <a:cs typeface="Arial" panose="020B0604020202020204" pitchFamily="34" charset="0"/>
                </a:rPr>
                <a:t>4</a:t>
              </a:r>
              <a:endParaRPr lang="en-US" sz="800" b="1" dirty="0">
                <a:solidFill>
                  <a:schemeClr val="tx1"/>
                </a:solidFill>
                <a:latin typeface="Arial" panose="020B0604020202020204" pitchFamily="34" charset="0"/>
                <a:cs typeface="Arial" panose="020B0604020202020204" pitchFamily="34" charset="0"/>
              </a:endParaRPr>
            </a:p>
          </p:txBody>
        </p:sp>
      </p:grpSp>
      <p:grpSp>
        <p:nvGrpSpPr>
          <p:cNvPr id="84" name="Group 33">
            <a:extLst>
              <a:ext uri="{FF2B5EF4-FFF2-40B4-BE49-F238E27FC236}">
                <a16:creationId xmlns:a16="http://schemas.microsoft.com/office/drawing/2014/main" id="{44113840-8227-48FF-87BE-83E5BFDBD726}"/>
              </a:ext>
            </a:extLst>
          </p:cNvPr>
          <p:cNvGrpSpPr/>
          <p:nvPr/>
        </p:nvGrpSpPr>
        <p:grpSpPr>
          <a:xfrm>
            <a:off x="4405440" y="3286110"/>
            <a:ext cx="192021" cy="215444"/>
            <a:chOff x="12492689" y="2721406"/>
            <a:chExt cx="288032" cy="323165"/>
          </a:xfrm>
          <a:solidFill>
            <a:srgbClr val="44C8F5"/>
          </a:solidFill>
        </p:grpSpPr>
        <p:sp>
          <p:nvSpPr>
            <p:cNvPr id="85" name="Rectangle 34">
              <a:extLst>
                <a:ext uri="{FF2B5EF4-FFF2-40B4-BE49-F238E27FC236}">
                  <a16:creationId xmlns:a16="http://schemas.microsoft.com/office/drawing/2014/main" id="{450D1A45-ABC5-4E22-9AF4-620CE759ADC0}"/>
                </a:ext>
              </a:extLst>
            </p:cNvPr>
            <p:cNvSpPr/>
            <p:nvPr/>
          </p:nvSpPr>
          <p:spPr>
            <a:xfrm>
              <a:off x="12507842" y="2721406"/>
              <a:ext cx="252028" cy="2520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86" name="TextBox 35">
              <a:extLst>
                <a:ext uri="{FF2B5EF4-FFF2-40B4-BE49-F238E27FC236}">
                  <a16:creationId xmlns:a16="http://schemas.microsoft.com/office/drawing/2014/main" id="{3F564AFC-0F26-4E76-8D99-F528D3C426BA}"/>
                </a:ext>
              </a:extLst>
            </p:cNvPr>
            <p:cNvSpPr txBox="1"/>
            <p:nvPr/>
          </p:nvSpPr>
          <p:spPr>
            <a:xfrm>
              <a:off x="12492689" y="2721406"/>
              <a:ext cx="288032" cy="323165"/>
            </a:xfrm>
            <a:prstGeom prst="rect">
              <a:avLst/>
            </a:prstGeom>
            <a:grpFill/>
          </p:spPr>
          <p:txBody>
            <a:bodyPr wrap="square" rtlCol="0">
              <a:spAutoFit/>
            </a:bodyPr>
            <a:lstStyle/>
            <a:p>
              <a:r>
                <a:rPr lang="nl-NL" sz="800" b="1" dirty="0">
                  <a:solidFill>
                    <a:schemeClr val="tx1"/>
                  </a:solidFill>
                  <a:latin typeface="Arial" panose="020B0604020202020204" pitchFamily="34" charset="0"/>
                  <a:cs typeface="Arial" panose="020B0604020202020204" pitchFamily="34" charset="0"/>
                </a:rPr>
                <a:t>5</a:t>
              </a:r>
              <a:endParaRPr lang="en-US" sz="800" b="1" dirty="0">
                <a:solidFill>
                  <a:schemeClr val="tx1"/>
                </a:solidFill>
                <a:latin typeface="Arial" panose="020B0604020202020204" pitchFamily="34" charset="0"/>
                <a:cs typeface="Arial" panose="020B0604020202020204" pitchFamily="34" charset="0"/>
              </a:endParaRPr>
            </a:p>
          </p:txBody>
        </p:sp>
      </p:grpSp>
      <p:sp>
        <p:nvSpPr>
          <p:cNvPr id="87" name="TextBox 36">
            <a:extLst>
              <a:ext uri="{FF2B5EF4-FFF2-40B4-BE49-F238E27FC236}">
                <a16:creationId xmlns:a16="http://schemas.microsoft.com/office/drawing/2014/main" id="{AA2F5529-00E8-4650-ABAF-4A6F7DD9C9DB}"/>
              </a:ext>
            </a:extLst>
          </p:cNvPr>
          <p:cNvSpPr txBox="1"/>
          <p:nvPr/>
        </p:nvSpPr>
        <p:spPr>
          <a:xfrm>
            <a:off x="6200269" y="2406128"/>
            <a:ext cx="1584176" cy="235898"/>
          </a:xfrm>
          <a:prstGeom prst="rect">
            <a:avLst/>
          </a:prstGeom>
          <a:noFill/>
        </p:spPr>
        <p:txBody>
          <a:bodyPr wrap="square" rtlCol="0">
            <a:spAutoFit/>
          </a:bodyPr>
          <a:lstStyle/>
          <a:p>
            <a:r>
              <a:rPr lang="nl-NL" sz="933" b="1" dirty="0">
                <a:solidFill>
                  <a:schemeClr val="tx2"/>
                </a:solidFill>
                <a:latin typeface="+mn-lt"/>
                <a:cs typeface="Arial" panose="020B0604020202020204" pitchFamily="34" charset="0"/>
              </a:rPr>
              <a:t>Kaart aanpassen</a:t>
            </a:r>
            <a:endParaRPr lang="en-US" sz="933" b="1" dirty="0">
              <a:solidFill>
                <a:schemeClr val="tx2"/>
              </a:solidFill>
              <a:latin typeface="+mn-lt"/>
              <a:cs typeface="Arial" panose="020B0604020202020204" pitchFamily="34" charset="0"/>
            </a:endParaRPr>
          </a:p>
        </p:txBody>
      </p:sp>
      <p:sp>
        <p:nvSpPr>
          <p:cNvPr id="89" name="TextBox 38">
            <a:extLst>
              <a:ext uri="{FF2B5EF4-FFF2-40B4-BE49-F238E27FC236}">
                <a16:creationId xmlns:a16="http://schemas.microsoft.com/office/drawing/2014/main" id="{EA78FF7D-82BB-436C-B986-A5CE702A00A3}"/>
              </a:ext>
            </a:extLst>
          </p:cNvPr>
          <p:cNvSpPr txBox="1"/>
          <p:nvPr/>
        </p:nvSpPr>
        <p:spPr>
          <a:xfrm>
            <a:off x="6206840" y="2899843"/>
            <a:ext cx="1847115" cy="605615"/>
          </a:xfrm>
          <a:prstGeom prst="rect">
            <a:avLst/>
          </a:prstGeom>
          <a:noFill/>
        </p:spPr>
        <p:txBody>
          <a:bodyPr wrap="square" rtlCol="0">
            <a:spAutoFit/>
          </a:bodyPr>
          <a:lstStyle/>
          <a:p>
            <a:r>
              <a:rPr lang="nl-NL" sz="667" dirty="0">
                <a:latin typeface="+mn-lt"/>
                <a:cs typeface="Arial" panose="020B0604020202020204" pitchFamily="34" charset="0"/>
              </a:rPr>
              <a:t>Selecteer eerst de kaart en vervolgens het deel dat je wenst te kleuren. Klik naast de kaart om deze weer te verlaten.</a:t>
            </a:r>
          </a:p>
          <a:p>
            <a:endParaRPr lang="nl-NL" sz="667" dirty="0">
              <a:latin typeface="+mn-lt"/>
              <a:cs typeface="Arial" panose="020B0604020202020204" pitchFamily="34" charset="0"/>
            </a:endParaRPr>
          </a:p>
          <a:p>
            <a:r>
              <a:rPr lang="nl-NL" sz="667" dirty="0">
                <a:latin typeface="+mn-lt"/>
                <a:cs typeface="Arial" panose="020B0604020202020204" pitchFamily="34" charset="0"/>
              </a:rPr>
              <a:t>Copier de </a:t>
            </a:r>
            <a:r>
              <a:rPr lang="nl-NL" sz="667" dirty="0" err="1">
                <a:latin typeface="+mn-lt"/>
                <a:cs typeface="Arial" panose="020B0604020202020204" pitchFamily="34" charset="0"/>
              </a:rPr>
              <a:t>pushpin</a:t>
            </a:r>
            <a:r>
              <a:rPr lang="nl-NL" sz="667" dirty="0">
                <a:latin typeface="+mn-lt"/>
                <a:cs typeface="Arial" panose="020B0604020202020204" pitchFamily="34" charset="0"/>
              </a:rPr>
              <a:t> waar nodig.</a:t>
            </a:r>
          </a:p>
        </p:txBody>
      </p:sp>
      <p:sp>
        <p:nvSpPr>
          <p:cNvPr id="90" name="TextBox 36">
            <a:extLst>
              <a:ext uri="{FF2B5EF4-FFF2-40B4-BE49-F238E27FC236}">
                <a16:creationId xmlns:a16="http://schemas.microsoft.com/office/drawing/2014/main" id="{6DBAA09B-77BC-46DD-9C2D-C9B2FF1BDD67}"/>
              </a:ext>
            </a:extLst>
          </p:cNvPr>
          <p:cNvSpPr txBox="1"/>
          <p:nvPr/>
        </p:nvSpPr>
        <p:spPr>
          <a:xfrm>
            <a:off x="8057476" y="4260374"/>
            <a:ext cx="1584176" cy="235898"/>
          </a:xfrm>
          <a:prstGeom prst="rect">
            <a:avLst/>
          </a:prstGeom>
          <a:noFill/>
        </p:spPr>
        <p:txBody>
          <a:bodyPr wrap="square" rtlCol="0">
            <a:spAutoFit/>
          </a:bodyPr>
          <a:lstStyle/>
          <a:p>
            <a:r>
              <a:rPr lang="nl-NL" sz="933" b="1" dirty="0">
                <a:solidFill>
                  <a:schemeClr val="tx2"/>
                </a:solidFill>
                <a:latin typeface="+mn-lt"/>
                <a:cs typeface="Arial" panose="020B0604020202020204" pitchFamily="34" charset="0"/>
              </a:rPr>
              <a:t>Grafieken aanpassen</a:t>
            </a:r>
            <a:endParaRPr lang="en-US" sz="933" b="1" dirty="0">
              <a:solidFill>
                <a:schemeClr val="tx2"/>
              </a:solidFill>
              <a:latin typeface="+mn-lt"/>
              <a:cs typeface="Arial" panose="020B0604020202020204" pitchFamily="34" charset="0"/>
            </a:endParaRPr>
          </a:p>
        </p:txBody>
      </p:sp>
      <p:sp>
        <p:nvSpPr>
          <p:cNvPr id="92" name="TextBox 38">
            <a:extLst>
              <a:ext uri="{FF2B5EF4-FFF2-40B4-BE49-F238E27FC236}">
                <a16:creationId xmlns:a16="http://schemas.microsoft.com/office/drawing/2014/main" id="{3A1EC23F-6179-4B7D-99C6-F692362999F2}"/>
              </a:ext>
            </a:extLst>
          </p:cNvPr>
          <p:cNvSpPr txBox="1"/>
          <p:nvPr/>
        </p:nvSpPr>
        <p:spPr>
          <a:xfrm>
            <a:off x="8054023" y="4760657"/>
            <a:ext cx="1847114" cy="1016240"/>
          </a:xfrm>
          <a:prstGeom prst="rect">
            <a:avLst/>
          </a:prstGeom>
          <a:noFill/>
        </p:spPr>
        <p:txBody>
          <a:bodyPr wrap="square" rtlCol="0">
            <a:spAutoFit/>
          </a:bodyPr>
          <a:lstStyle/>
          <a:p>
            <a:r>
              <a:rPr lang="nl-NL" sz="667" dirty="0">
                <a:latin typeface="+mn-lt"/>
                <a:cs typeface="Arial" panose="020B0604020202020204" pitchFamily="34" charset="0"/>
              </a:rPr>
              <a:t>Klik rechts op de grafiek en kies voor:</a:t>
            </a:r>
          </a:p>
          <a:p>
            <a:endParaRPr lang="nl-NL" sz="667" dirty="0">
              <a:latin typeface="+mn-lt"/>
              <a:cs typeface="Arial" panose="020B0604020202020204" pitchFamily="34" charset="0"/>
            </a:endParaRPr>
          </a:p>
          <a:p>
            <a:endParaRPr lang="nl-NL" sz="667" dirty="0">
              <a:latin typeface="+mn-lt"/>
              <a:cs typeface="Arial" panose="020B0604020202020204" pitchFamily="34" charset="0"/>
            </a:endParaRPr>
          </a:p>
          <a:p>
            <a:endParaRPr lang="nl-NL" sz="667" dirty="0">
              <a:latin typeface="+mn-lt"/>
              <a:cs typeface="Arial" panose="020B0604020202020204" pitchFamily="34" charset="0"/>
            </a:endParaRPr>
          </a:p>
          <a:p>
            <a:endParaRPr lang="nl-NL" sz="667" dirty="0">
              <a:latin typeface="+mn-lt"/>
              <a:cs typeface="Arial" panose="020B0604020202020204" pitchFamily="34" charset="0"/>
            </a:endParaRPr>
          </a:p>
          <a:p>
            <a:r>
              <a:rPr lang="nl-NL" sz="667" dirty="0">
                <a:latin typeface="+mn-lt"/>
                <a:cs typeface="Arial" panose="020B0604020202020204" pitchFamily="34" charset="0"/>
              </a:rPr>
              <a:t>Kies steeds voor voldoende duidelijke kleuren in de grafieken. Eventueel kies je voor een patroonopvulling (via rechtsklik &gt; vorm opmaken) </a:t>
            </a:r>
          </a:p>
        </p:txBody>
      </p:sp>
      <p:pic>
        <p:nvPicPr>
          <p:cNvPr id="93" name="chart">
            <a:extLst>
              <a:ext uri="{FF2B5EF4-FFF2-40B4-BE49-F238E27FC236}">
                <a16:creationId xmlns:a16="http://schemas.microsoft.com/office/drawing/2014/main" id="{A2A04AF4-78CB-4D09-A7E2-599E51065672}"/>
              </a:ext>
            </a:extLst>
          </p:cNvPr>
          <p:cNvPicPr>
            <a:picLocks noChangeAspect="1"/>
          </p:cNvPicPr>
          <p:nvPr/>
        </p:nvPicPr>
        <p:blipFill rotWithShape="1">
          <a:blip r:embed="rId7" cstate="email">
            <a:extLst>
              <a:ext uri="{28A0092B-C50C-407E-A947-70E740481C1C}">
                <a14:useLocalDpi xmlns:a14="http://schemas.microsoft.com/office/drawing/2010/main" val="0"/>
              </a:ext>
            </a:extLst>
          </a:blip>
          <a:srcRect/>
          <a:stretch/>
        </p:blipFill>
        <p:spPr>
          <a:xfrm>
            <a:off x="8547627" y="4971614"/>
            <a:ext cx="896747" cy="164873"/>
          </a:xfrm>
          <a:prstGeom prst="rect">
            <a:avLst/>
          </a:prstGeom>
        </p:spPr>
      </p:pic>
      <p:sp>
        <p:nvSpPr>
          <p:cNvPr id="94" name="TextBox 36">
            <a:extLst>
              <a:ext uri="{FF2B5EF4-FFF2-40B4-BE49-F238E27FC236}">
                <a16:creationId xmlns:a16="http://schemas.microsoft.com/office/drawing/2014/main" id="{4F7CAB68-4C68-4C04-91CF-D69844A9EAC1}"/>
              </a:ext>
            </a:extLst>
          </p:cNvPr>
          <p:cNvSpPr txBox="1"/>
          <p:nvPr/>
        </p:nvSpPr>
        <p:spPr>
          <a:xfrm>
            <a:off x="9904525" y="3358883"/>
            <a:ext cx="1584176" cy="235898"/>
          </a:xfrm>
          <a:prstGeom prst="rect">
            <a:avLst/>
          </a:prstGeom>
          <a:noFill/>
        </p:spPr>
        <p:txBody>
          <a:bodyPr wrap="square" rtlCol="0">
            <a:spAutoFit/>
          </a:bodyPr>
          <a:lstStyle/>
          <a:p>
            <a:r>
              <a:rPr lang="nl-NL" sz="933" b="1" dirty="0">
                <a:solidFill>
                  <a:schemeClr val="tx2"/>
                </a:solidFill>
                <a:latin typeface="+mn-lt"/>
                <a:cs typeface="Arial" panose="020B0604020202020204" pitchFamily="34" charset="0"/>
              </a:rPr>
              <a:t>Vragen of hulp</a:t>
            </a:r>
            <a:endParaRPr lang="en-US" sz="933" b="1" dirty="0">
              <a:solidFill>
                <a:schemeClr val="tx2"/>
              </a:solidFill>
              <a:latin typeface="+mn-lt"/>
              <a:cs typeface="Arial" panose="020B0604020202020204" pitchFamily="34" charset="0"/>
            </a:endParaRPr>
          </a:p>
        </p:txBody>
      </p:sp>
      <p:sp>
        <p:nvSpPr>
          <p:cNvPr id="96" name="TextBox 38">
            <a:extLst>
              <a:ext uri="{FF2B5EF4-FFF2-40B4-BE49-F238E27FC236}">
                <a16:creationId xmlns:a16="http://schemas.microsoft.com/office/drawing/2014/main" id="{6D7CAE6B-E18B-4842-93CE-2304F8AB88F4}"/>
              </a:ext>
            </a:extLst>
          </p:cNvPr>
          <p:cNvSpPr txBox="1"/>
          <p:nvPr/>
        </p:nvSpPr>
        <p:spPr>
          <a:xfrm>
            <a:off x="9910874" y="3838076"/>
            <a:ext cx="1833450" cy="297646"/>
          </a:xfrm>
          <a:prstGeom prst="rect">
            <a:avLst/>
          </a:prstGeom>
          <a:noFill/>
        </p:spPr>
        <p:txBody>
          <a:bodyPr wrap="square" rtlCol="0">
            <a:spAutoFit/>
          </a:bodyPr>
          <a:lstStyle/>
          <a:p>
            <a:r>
              <a:rPr lang="nl-NL" sz="667" dirty="0">
                <a:latin typeface="+mn-lt"/>
                <a:cs typeface="Arial" panose="020B0604020202020204" pitchFamily="34" charset="0"/>
              </a:rPr>
              <a:t>Contacteer de dienst communicatie of </a:t>
            </a:r>
            <a:r>
              <a:rPr lang="nl-NL" sz="667" dirty="0">
                <a:latin typeface="+mn-lt"/>
                <a:cs typeface="Arial" panose="020B0604020202020204" pitchFamily="34" charset="0"/>
                <a:hlinkClick r:id="rId8"/>
              </a:rPr>
              <a:t>regis.le.roy@howest.be</a:t>
            </a:r>
            <a:r>
              <a:rPr lang="nl-NL" sz="667" dirty="0">
                <a:latin typeface="+mn-lt"/>
                <a:cs typeface="Arial" panose="020B0604020202020204" pitchFamily="34" charset="0"/>
              </a:rPr>
              <a:t> </a:t>
            </a:r>
          </a:p>
        </p:txBody>
      </p:sp>
      <p:sp>
        <p:nvSpPr>
          <p:cNvPr id="97" name="TextBox 36">
            <a:extLst>
              <a:ext uri="{FF2B5EF4-FFF2-40B4-BE49-F238E27FC236}">
                <a16:creationId xmlns:a16="http://schemas.microsoft.com/office/drawing/2014/main" id="{1C8AE7A2-7D59-4B12-8827-31714EDA2018}"/>
              </a:ext>
            </a:extLst>
          </p:cNvPr>
          <p:cNvSpPr txBox="1"/>
          <p:nvPr/>
        </p:nvSpPr>
        <p:spPr>
          <a:xfrm>
            <a:off x="8062705" y="1020220"/>
            <a:ext cx="1584176" cy="235898"/>
          </a:xfrm>
          <a:prstGeom prst="rect">
            <a:avLst/>
          </a:prstGeom>
          <a:noFill/>
        </p:spPr>
        <p:txBody>
          <a:bodyPr wrap="square" rtlCol="0">
            <a:spAutoFit/>
          </a:bodyPr>
          <a:lstStyle/>
          <a:p>
            <a:r>
              <a:rPr lang="nl-NL" sz="933" b="1" dirty="0" err="1">
                <a:solidFill>
                  <a:schemeClr val="tx2"/>
                </a:solidFill>
                <a:latin typeface="+mn-lt"/>
                <a:cs typeface="Arial" panose="020B0604020202020204" pitchFamily="34" charset="0"/>
              </a:rPr>
              <a:t>SmartArt</a:t>
            </a:r>
            <a:r>
              <a:rPr lang="nl-NL" sz="933" b="1" dirty="0">
                <a:solidFill>
                  <a:schemeClr val="tx2"/>
                </a:solidFill>
                <a:latin typeface="+mn-lt"/>
                <a:cs typeface="Arial" panose="020B0604020202020204" pitchFamily="34" charset="0"/>
              </a:rPr>
              <a:t> aanpassen</a:t>
            </a:r>
            <a:endParaRPr lang="en-US" sz="933" b="1" dirty="0">
              <a:solidFill>
                <a:schemeClr val="tx2"/>
              </a:solidFill>
              <a:latin typeface="+mn-lt"/>
              <a:cs typeface="Arial" panose="020B0604020202020204" pitchFamily="34" charset="0"/>
            </a:endParaRPr>
          </a:p>
        </p:txBody>
      </p:sp>
      <p:sp>
        <p:nvSpPr>
          <p:cNvPr id="99" name="TextBox 38">
            <a:extLst>
              <a:ext uri="{FF2B5EF4-FFF2-40B4-BE49-F238E27FC236}">
                <a16:creationId xmlns:a16="http://schemas.microsoft.com/office/drawing/2014/main" id="{4BCF1475-8589-479C-9632-7EAB42D84812}"/>
              </a:ext>
            </a:extLst>
          </p:cNvPr>
          <p:cNvSpPr txBox="1"/>
          <p:nvPr/>
        </p:nvSpPr>
        <p:spPr>
          <a:xfrm>
            <a:off x="8056069" y="1500551"/>
            <a:ext cx="1847115" cy="810928"/>
          </a:xfrm>
          <a:prstGeom prst="rect">
            <a:avLst/>
          </a:prstGeom>
          <a:noFill/>
        </p:spPr>
        <p:txBody>
          <a:bodyPr wrap="square" rtlCol="0">
            <a:spAutoFit/>
          </a:bodyPr>
          <a:lstStyle/>
          <a:p>
            <a:r>
              <a:rPr lang="nl-NL" sz="667" dirty="0">
                <a:latin typeface="+mn-lt"/>
                <a:cs typeface="Arial" panose="020B0604020202020204" pitchFamily="34" charset="0"/>
              </a:rPr>
              <a:t>Copier de </a:t>
            </a:r>
            <a:r>
              <a:rPr lang="nl-NL" sz="667" dirty="0" err="1">
                <a:latin typeface="+mn-lt"/>
                <a:cs typeface="Arial" panose="020B0604020202020204" pitchFamily="34" charset="0"/>
              </a:rPr>
              <a:t>smartart</a:t>
            </a:r>
            <a:r>
              <a:rPr lang="nl-NL" sz="667" dirty="0">
                <a:latin typeface="+mn-lt"/>
                <a:cs typeface="Arial" panose="020B0604020202020204" pitchFamily="34" charset="0"/>
              </a:rPr>
              <a:t> naar de template je slide.</a:t>
            </a:r>
          </a:p>
          <a:p>
            <a:endParaRPr lang="nl-NL" sz="667" dirty="0">
              <a:latin typeface="+mn-lt"/>
              <a:cs typeface="Arial" panose="020B0604020202020204" pitchFamily="34" charset="0"/>
            </a:endParaRPr>
          </a:p>
          <a:p>
            <a:r>
              <a:rPr lang="nl-NL" sz="667" dirty="0">
                <a:latin typeface="+mn-lt"/>
                <a:cs typeface="Arial" panose="020B0604020202020204" pitchFamily="34" charset="0"/>
              </a:rPr>
              <a:t>Klik op het pijltje in het midden-links, en voer de juiste gegevens in. Indien je ver der wilt aanpassen maar de smart Art laat het niet toe, klik rechts en kies voor converteren naar vormen </a:t>
            </a:r>
          </a:p>
        </p:txBody>
      </p:sp>
      <p:sp>
        <p:nvSpPr>
          <p:cNvPr id="113" name="TextBox 38">
            <a:extLst>
              <a:ext uri="{FF2B5EF4-FFF2-40B4-BE49-F238E27FC236}">
                <a16:creationId xmlns:a16="http://schemas.microsoft.com/office/drawing/2014/main" id="{850E5F4D-E92E-4DFD-BF6D-D0EC3EA4592A}"/>
              </a:ext>
            </a:extLst>
          </p:cNvPr>
          <p:cNvSpPr txBox="1"/>
          <p:nvPr/>
        </p:nvSpPr>
        <p:spPr>
          <a:xfrm>
            <a:off x="9904525" y="2439772"/>
            <a:ext cx="1839800" cy="502958"/>
          </a:xfrm>
          <a:prstGeom prst="rect">
            <a:avLst/>
          </a:prstGeom>
          <a:noFill/>
        </p:spPr>
        <p:txBody>
          <a:bodyPr wrap="square" rtlCol="0">
            <a:spAutoFit/>
          </a:bodyPr>
          <a:lstStyle/>
          <a:p>
            <a:r>
              <a:rPr lang="nl-BE" sz="667" dirty="0">
                <a:latin typeface="+mn-lt"/>
                <a:cs typeface="Arial" panose="020B0604020202020204" pitchFamily="34" charset="0"/>
              </a:rPr>
              <a:t>Gelieve steeds de laatste versie af te halen van dit bestand! Via het intranet op </a:t>
            </a:r>
          </a:p>
          <a:p>
            <a:r>
              <a:rPr lang="nl-BE" sz="667" dirty="0">
                <a:latin typeface="+mn-lt"/>
                <a:cs typeface="Arial" panose="020B0604020202020204" pitchFamily="34" charset="0"/>
                <a:hlinkClick r:id="rId9"/>
              </a:rPr>
              <a:t>https://start.howest.be/StrategieCommunicatie/Communicatie</a:t>
            </a:r>
            <a:endParaRPr lang="nl-BE" sz="667" dirty="0">
              <a:latin typeface="+mn-lt"/>
              <a:cs typeface="Arial" panose="020B0604020202020204" pitchFamily="34" charset="0"/>
            </a:endParaRPr>
          </a:p>
        </p:txBody>
      </p:sp>
      <p:sp>
        <p:nvSpPr>
          <p:cNvPr id="114" name="TextBox 36">
            <a:extLst>
              <a:ext uri="{FF2B5EF4-FFF2-40B4-BE49-F238E27FC236}">
                <a16:creationId xmlns:a16="http://schemas.microsoft.com/office/drawing/2014/main" id="{8B38AB47-D7F6-43A9-82FC-26DB1C7F11F0}"/>
              </a:ext>
            </a:extLst>
          </p:cNvPr>
          <p:cNvSpPr txBox="1"/>
          <p:nvPr/>
        </p:nvSpPr>
        <p:spPr>
          <a:xfrm>
            <a:off x="9904525" y="1967998"/>
            <a:ext cx="1584176" cy="235898"/>
          </a:xfrm>
          <a:prstGeom prst="rect">
            <a:avLst/>
          </a:prstGeom>
          <a:noFill/>
        </p:spPr>
        <p:txBody>
          <a:bodyPr wrap="square" rtlCol="0">
            <a:spAutoFit/>
          </a:bodyPr>
          <a:lstStyle/>
          <a:p>
            <a:r>
              <a:rPr lang="nl-NL" sz="933" b="1" dirty="0">
                <a:solidFill>
                  <a:schemeClr val="tx2"/>
                </a:solidFill>
                <a:latin typeface="+mn-lt"/>
                <a:cs typeface="Arial" panose="020B0604020202020204" pitchFamily="34" charset="0"/>
              </a:rPr>
              <a:t>Over deze template</a:t>
            </a:r>
            <a:endParaRPr lang="en-US" sz="933" b="1" dirty="0">
              <a:solidFill>
                <a:schemeClr val="tx2"/>
              </a:solidFill>
              <a:latin typeface="+mn-lt"/>
              <a:cs typeface="Arial" panose="020B0604020202020204" pitchFamily="34" charset="0"/>
            </a:endParaRPr>
          </a:p>
        </p:txBody>
      </p:sp>
      <p:sp>
        <p:nvSpPr>
          <p:cNvPr id="116" name="TextBox 36">
            <a:extLst>
              <a:ext uri="{FF2B5EF4-FFF2-40B4-BE49-F238E27FC236}">
                <a16:creationId xmlns:a16="http://schemas.microsoft.com/office/drawing/2014/main" id="{DE98C9ED-DA0E-4489-AFB6-87BCD764E8A7}"/>
              </a:ext>
            </a:extLst>
          </p:cNvPr>
          <p:cNvSpPr txBox="1"/>
          <p:nvPr/>
        </p:nvSpPr>
        <p:spPr>
          <a:xfrm>
            <a:off x="6194815" y="3800271"/>
            <a:ext cx="1584176" cy="235898"/>
          </a:xfrm>
          <a:prstGeom prst="rect">
            <a:avLst/>
          </a:prstGeom>
          <a:noFill/>
        </p:spPr>
        <p:txBody>
          <a:bodyPr wrap="square" rtlCol="0">
            <a:spAutoFit/>
          </a:bodyPr>
          <a:lstStyle/>
          <a:p>
            <a:r>
              <a:rPr lang="nl-NL" sz="933" b="1" dirty="0">
                <a:solidFill>
                  <a:schemeClr val="tx2"/>
                </a:solidFill>
                <a:latin typeface="+mn-lt"/>
                <a:cs typeface="Arial" panose="020B0604020202020204" pitchFamily="34" charset="0"/>
              </a:rPr>
              <a:t>Kleuren</a:t>
            </a:r>
            <a:endParaRPr lang="en-US" sz="933" b="1" dirty="0">
              <a:solidFill>
                <a:schemeClr val="tx2"/>
              </a:solidFill>
              <a:latin typeface="+mn-lt"/>
              <a:cs typeface="Arial" panose="020B0604020202020204" pitchFamily="34" charset="0"/>
            </a:endParaRPr>
          </a:p>
        </p:txBody>
      </p:sp>
      <p:cxnSp>
        <p:nvCxnSpPr>
          <p:cNvPr id="117" name="Straight Connector 37">
            <a:extLst>
              <a:ext uri="{FF2B5EF4-FFF2-40B4-BE49-F238E27FC236}">
                <a16:creationId xmlns:a16="http://schemas.microsoft.com/office/drawing/2014/main" id="{3EED5409-45F2-4D7E-8B14-5980F8596974}"/>
              </a:ext>
            </a:extLst>
          </p:cNvPr>
          <p:cNvCxnSpPr>
            <a:cxnSpLocks/>
          </p:cNvCxnSpPr>
          <p:nvPr/>
        </p:nvCxnSpPr>
        <p:spPr>
          <a:xfrm>
            <a:off x="6263344" y="4248921"/>
            <a:ext cx="1775563"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grpSp>
        <p:nvGrpSpPr>
          <p:cNvPr id="119" name="Groep 118">
            <a:extLst>
              <a:ext uri="{FF2B5EF4-FFF2-40B4-BE49-F238E27FC236}">
                <a16:creationId xmlns:a16="http://schemas.microsoft.com/office/drawing/2014/main" id="{A8B5B5E1-95C0-4AEC-B273-7921DC462D82}"/>
              </a:ext>
            </a:extLst>
          </p:cNvPr>
          <p:cNvGrpSpPr/>
          <p:nvPr/>
        </p:nvGrpSpPr>
        <p:grpSpPr>
          <a:xfrm>
            <a:off x="6268338" y="4284273"/>
            <a:ext cx="1247378" cy="1221553"/>
            <a:chOff x="15665503" y="2139926"/>
            <a:chExt cx="1871067" cy="1832330"/>
          </a:xfrm>
        </p:grpSpPr>
        <p:sp>
          <p:nvSpPr>
            <p:cNvPr id="103" name="Rechthoek 102">
              <a:extLst>
                <a:ext uri="{FF2B5EF4-FFF2-40B4-BE49-F238E27FC236}">
                  <a16:creationId xmlns:a16="http://schemas.microsoft.com/office/drawing/2014/main" id="{04E0274B-4A23-4599-8B39-A2CDABB5ECA3}"/>
                </a:ext>
              </a:extLst>
            </p:cNvPr>
            <p:cNvSpPr/>
            <p:nvPr userDrawn="1"/>
          </p:nvSpPr>
          <p:spPr>
            <a:xfrm>
              <a:off x="15665506" y="2356874"/>
              <a:ext cx="142875" cy="142875"/>
            </a:xfrm>
            <a:prstGeom prst="rect">
              <a:avLst/>
            </a:prstGeom>
            <a:solidFill>
              <a:srgbClr val="44C8F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200">
                <a:solidFill>
                  <a:srgbClr val="44C8F5"/>
                </a:solidFill>
              </a:endParaRPr>
            </a:p>
          </p:txBody>
        </p:sp>
        <p:sp>
          <p:nvSpPr>
            <p:cNvPr id="104" name="Rechthoek 103">
              <a:extLst>
                <a:ext uri="{FF2B5EF4-FFF2-40B4-BE49-F238E27FC236}">
                  <a16:creationId xmlns:a16="http://schemas.microsoft.com/office/drawing/2014/main" id="{E1C80EC1-5F77-4E24-97DC-457FB1A14657}"/>
                </a:ext>
              </a:extLst>
            </p:cNvPr>
            <p:cNvSpPr/>
            <p:nvPr userDrawn="1"/>
          </p:nvSpPr>
          <p:spPr>
            <a:xfrm>
              <a:off x="15665505" y="2658102"/>
              <a:ext cx="142875" cy="14287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200">
                <a:solidFill>
                  <a:srgbClr val="44C8F5"/>
                </a:solidFill>
              </a:endParaRPr>
            </a:p>
          </p:txBody>
        </p:sp>
        <p:sp>
          <p:nvSpPr>
            <p:cNvPr id="105" name="Rechthoek 104">
              <a:extLst>
                <a:ext uri="{FF2B5EF4-FFF2-40B4-BE49-F238E27FC236}">
                  <a16:creationId xmlns:a16="http://schemas.microsoft.com/office/drawing/2014/main" id="{032FF1D0-E9B8-496A-AD2B-856323BFB5F3}"/>
                </a:ext>
              </a:extLst>
            </p:cNvPr>
            <p:cNvSpPr/>
            <p:nvPr userDrawn="1"/>
          </p:nvSpPr>
          <p:spPr>
            <a:xfrm>
              <a:off x="15665505" y="2959330"/>
              <a:ext cx="142875" cy="14287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200">
                <a:solidFill>
                  <a:srgbClr val="44C8F5"/>
                </a:solidFill>
              </a:endParaRPr>
            </a:p>
          </p:txBody>
        </p:sp>
        <p:sp>
          <p:nvSpPr>
            <p:cNvPr id="106" name="Rechthoek 105">
              <a:extLst>
                <a:ext uri="{FF2B5EF4-FFF2-40B4-BE49-F238E27FC236}">
                  <a16:creationId xmlns:a16="http://schemas.microsoft.com/office/drawing/2014/main" id="{7F705A8C-EA5F-4F41-AD15-B86434C8BD00}"/>
                </a:ext>
              </a:extLst>
            </p:cNvPr>
            <p:cNvSpPr/>
            <p:nvPr userDrawn="1"/>
          </p:nvSpPr>
          <p:spPr>
            <a:xfrm>
              <a:off x="15665504" y="3260558"/>
              <a:ext cx="142875" cy="142875"/>
            </a:xfrm>
            <a:prstGeom prst="rect">
              <a:avLst/>
            </a:prstGeom>
            <a:solidFill>
              <a:srgbClr val="EC008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200">
                <a:solidFill>
                  <a:srgbClr val="44C8F5"/>
                </a:solidFill>
              </a:endParaRPr>
            </a:p>
          </p:txBody>
        </p:sp>
        <p:sp>
          <p:nvSpPr>
            <p:cNvPr id="107" name="Rechthoek 106">
              <a:extLst>
                <a:ext uri="{FF2B5EF4-FFF2-40B4-BE49-F238E27FC236}">
                  <a16:creationId xmlns:a16="http://schemas.microsoft.com/office/drawing/2014/main" id="{A0474411-4E19-4BC3-8560-FCFC981AB516}"/>
                </a:ext>
              </a:extLst>
            </p:cNvPr>
            <p:cNvSpPr/>
            <p:nvPr userDrawn="1"/>
          </p:nvSpPr>
          <p:spPr>
            <a:xfrm>
              <a:off x="15665503" y="3561785"/>
              <a:ext cx="142875" cy="142875"/>
            </a:xfrm>
            <a:prstGeom prst="rect">
              <a:avLst/>
            </a:prstGeom>
            <a:solidFill>
              <a:srgbClr val="FFF2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200">
                <a:solidFill>
                  <a:srgbClr val="44C8F5"/>
                </a:solidFill>
              </a:endParaRPr>
            </a:p>
          </p:txBody>
        </p:sp>
        <p:sp>
          <p:nvSpPr>
            <p:cNvPr id="118" name="TextBox 38">
              <a:extLst>
                <a:ext uri="{FF2B5EF4-FFF2-40B4-BE49-F238E27FC236}">
                  <a16:creationId xmlns:a16="http://schemas.microsoft.com/office/drawing/2014/main" id="{287A7DDB-E8BB-46B2-9EC3-C6D16541431F}"/>
                </a:ext>
              </a:extLst>
            </p:cNvPr>
            <p:cNvSpPr txBox="1"/>
            <p:nvPr userDrawn="1"/>
          </p:nvSpPr>
          <p:spPr>
            <a:xfrm>
              <a:off x="15808378" y="2139926"/>
              <a:ext cx="1728192" cy="1832330"/>
            </a:xfrm>
            <a:prstGeom prst="rect">
              <a:avLst/>
            </a:prstGeom>
            <a:noFill/>
          </p:spPr>
          <p:txBody>
            <a:bodyPr wrap="square" rtlCol="0">
              <a:spAutoFit/>
            </a:bodyPr>
            <a:lstStyle/>
            <a:p>
              <a:pPr marL="0" indent="0" algn="l">
                <a:buFontTx/>
                <a:buNone/>
              </a:pPr>
              <a:r>
                <a:rPr lang="en-US" sz="667" dirty="0"/>
                <a:t>H</a:t>
              </a:r>
              <a:r>
                <a:rPr lang="nl-BE" sz="667" dirty="0" err="1"/>
                <a:t>oofdkleur</a:t>
              </a:r>
              <a:endParaRPr lang="nl-BE" sz="667" dirty="0"/>
            </a:p>
            <a:p>
              <a:pPr marL="0" indent="0" algn="l">
                <a:buFontTx/>
                <a:buNone/>
              </a:pPr>
              <a:r>
                <a:rPr lang="nl-BE" sz="667" dirty="0"/>
                <a:t>Blauw (RGB: 68,200,245)</a:t>
              </a:r>
            </a:p>
            <a:p>
              <a:pPr marL="0" indent="0">
                <a:buFontTx/>
                <a:buNone/>
              </a:pPr>
              <a:r>
                <a:rPr lang="en-US" sz="667" dirty="0"/>
                <a:t>1</a:t>
              </a:r>
              <a:r>
                <a:rPr lang="en-US" sz="667" baseline="30000" dirty="0"/>
                <a:t>ste </a:t>
              </a:r>
              <a:r>
                <a:rPr lang="nl-BE" sz="667" dirty="0"/>
                <a:t> Tekstkleur </a:t>
              </a:r>
            </a:p>
            <a:p>
              <a:pPr marL="0" indent="0">
                <a:buFontTx/>
                <a:buNone/>
              </a:pPr>
              <a:r>
                <a:rPr lang="nl-BE" sz="667" dirty="0"/>
                <a:t>Wit (RGB:255,255,255)</a:t>
              </a:r>
            </a:p>
            <a:p>
              <a:pPr marL="0" indent="0">
                <a:buFontTx/>
                <a:buNone/>
              </a:pPr>
              <a:r>
                <a:rPr lang="en-US" sz="667" dirty="0"/>
                <a:t>2</a:t>
              </a:r>
              <a:r>
                <a:rPr lang="en-US" sz="667" baseline="30000" dirty="0"/>
                <a:t>de</a:t>
              </a:r>
              <a:r>
                <a:rPr lang="en-US" sz="667" dirty="0"/>
                <a:t>   </a:t>
              </a:r>
              <a:r>
                <a:rPr lang="en-US" sz="667" dirty="0" err="1"/>
                <a:t>Tekstkleur</a:t>
              </a:r>
              <a:endParaRPr lang="en-US" sz="667" dirty="0"/>
            </a:p>
            <a:p>
              <a:pPr marL="0" indent="0">
                <a:buFontTx/>
                <a:buNone/>
              </a:pPr>
              <a:r>
                <a:rPr lang="en-US" sz="667" dirty="0"/>
                <a:t>Z</a:t>
              </a:r>
              <a:r>
                <a:rPr lang="nl-BE" sz="667" dirty="0"/>
                <a:t>wart (RGB:0,0,0)</a:t>
              </a:r>
            </a:p>
            <a:p>
              <a:pPr marL="0" indent="0">
                <a:buFontTx/>
                <a:buNone/>
              </a:pPr>
              <a:r>
                <a:rPr lang="en-US" sz="667" dirty="0"/>
                <a:t>Extra: </a:t>
              </a:r>
            </a:p>
            <a:p>
              <a:pPr marL="0" indent="0">
                <a:buFontTx/>
                <a:buNone/>
              </a:pPr>
              <a:r>
                <a:rPr lang="en-US" sz="667" dirty="0"/>
                <a:t>Magenta</a:t>
              </a:r>
              <a:r>
                <a:rPr lang="nl-BE" sz="667" dirty="0"/>
                <a:t> (RGB: 236,0,140)</a:t>
              </a:r>
            </a:p>
            <a:p>
              <a:pPr marL="0" indent="0">
                <a:buFontTx/>
                <a:buNone/>
              </a:pPr>
              <a:r>
                <a:rPr lang="nl-BE" sz="667" dirty="0"/>
                <a:t>Extra:</a:t>
              </a:r>
            </a:p>
            <a:p>
              <a:pPr marL="0" indent="0">
                <a:buFontTx/>
                <a:buNone/>
              </a:pPr>
              <a:r>
                <a:rPr lang="nl-BE" sz="667" dirty="0"/>
                <a:t>Geel (RGB: 255,242,0) (niet gebruiken op wit)</a:t>
              </a:r>
            </a:p>
          </p:txBody>
        </p:sp>
      </p:grpSp>
      <p:sp>
        <p:nvSpPr>
          <p:cNvPr id="120" name="TextBox 36">
            <a:extLst>
              <a:ext uri="{FF2B5EF4-FFF2-40B4-BE49-F238E27FC236}">
                <a16:creationId xmlns:a16="http://schemas.microsoft.com/office/drawing/2014/main" id="{3EAF5BE9-EF67-47E5-A682-94D24FB13906}"/>
              </a:ext>
            </a:extLst>
          </p:cNvPr>
          <p:cNvSpPr txBox="1"/>
          <p:nvPr/>
        </p:nvSpPr>
        <p:spPr>
          <a:xfrm>
            <a:off x="9895398" y="1020220"/>
            <a:ext cx="1584176" cy="235898"/>
          </a:xfrm>
          <a:prstGeom prst="rect">
            <a:avLst/>
          </a:prstGeom>
          <a:noFill/>
        </p:spPr>
        <p:txBody>
          <a:bodyPr wrap="square" rtlCol="0">
            <a:spAutoFit/>
          </a:bodyPr>
          <a:lstStyle/>
          <a:p>
            <a:r>
              <a:rPr lang="nl-NL" sz="933" b="1" dirty="0">
                <a:solidFill>
                  <a:schemeClr val="tx2"/>
                </a:solidFill>
                <a:latin typeface="+mn-lt"/>
                <a:cs typeface="Arial" panose="020B0604020202020204" pitchFamily="34" charset="0"/>
              </a:rPr>
              <a:t>Hulplijnen tonen aanpassen</a:t>
            </a:r>
            <a:endParaRPr lang="en-US" sz="933" b="1" dirty="0">
              <a:solidFill>
                <a:schemeClr val="tx2"/>
              </a:solidFill>
              <a:latin typeface="+mn-lt"/>
              <a:cs typeface="Arial" panose="020B0604020202020204" pitchFamily="34" charset="0"/>
            </a:endParaRPr>
          </a:p>
        </p:txBody>
      </p:sp>
      <p:cxnSp>
        <p:nvCxnSpPr>
          <p:cNvPr id="121" name="Straight Connector 37">
            <a:extLst>
              <a:ext uri="{FF2B5EF4-FFF2-40B4-BE49-F238E27FC236}">
                <a16:creationId xmlns:a16="http://schemas.microsoft.com/office/drawing/2014/main" id="{819FD590-9EA9-40CE-B351-6A5B55A4522C}"/>
              </a:ext>
            </a:extLst>
          </p:cNvPr>
          <p:cNvCxnSpPr>
            <a:cxnSpLocks/>
          </p:cNvCxnSpPr>
          <p:nvPr/>
        </p:nvCxnSpPr>
        <p:spPr>
          <a:xfrm>
            <a:off x="9967407" y="1461387"/>
            <a:ext cx="1776919"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sp>
        <p:nvSpPr>
          <p:cNvPr id="122" name="TextBox 38">
            <a:extLst>
              <a:ext uri="{FF2B5EF4-FFF2-40B4-BE49-F238E27FC236}">
                <a16:creationId xmlns:a16="http://schemas.microsoft.com/office/drawing/2014/main" id="{4B3EA554-D090-4E0C-B829-633532215D24}"/>
              </a:ext>
            </a:extLst>
          </p:cNvPr>
          <p:cNvSpPr txBox="1"/>
          <p:nvPr/>
        </p:nvSpPr>
        <p:spPr>
          <a:xfrm>
            <a:off x="9897210" y="1505951"/>
            <a:ext cx="1847115" cy="400302"/>
          </a:xfrm>
          <a:prstGeom prst="rect">
            <a:avLst/>
          </a:prstGeom>
          <a:noFill/>
        </p:spPr>
        <p:txBody>
          <a:bodyPr wrap="square" rtlCol="0">
            <a:spAutoFit/>
          </a:bodyPr>
          <a:lstStyle/>
          <a:p>
            <a:r>
              <a:rPr lang="nl-NL" sz="667" dirty="0">
                <a:latin typeface="+mn-lt"/>
                <a:cs typeface="Arial" panose="020B0604020202020204" pitchFamily="34" charset="0"/>
              </a:rPr>
              <a:t>In elke slide </a:t>
            </a:r>
            <a:r>
              <a:rPr lang="nl-NL" sz="667" dirty="0" err="1">
                <a:latin typeface="+mn-lt"/>
                <a:cs typeface="Arial" panose="020B0604020202020204" pitchFamily="34" charset="0"/>
              </a:rPr>
              <a:t>layout</a:t>
            </a:r>
            <a:r>
              <a:rPr lang="nl-NL" sz="667" dirty="0">
                <a:latin typeface="+mn-lt"/>
                <a:cs typeface="Arial" panose="020B0604020202020204" pitchFamily="34" charset="0"/>
              </a:rPr>
              <a:t> zijn er hulplijnen beschikbaar, deze kan je tonen/verbergen via Beeld &gt; hulplijnen  </a:t>
            </a:r>
          </a:p>
        </p:txBody>
      </p:sp>
      <p:cxnSp>
        <p:nvCxnSpPr>
          <p:cNvPr id="100" name="Straight Connector 37">
            <a:extLst>
              <a:ext uri="{FF2B5EF4-FFF2-40B4-BE49-F238E27FC236}">
                <a16:creationId xmlns:a16="http://schemas.microsoft.com/office/drawing/2014/main" id="{6F7C9DAC-41A9-4153-AE22-D38B2FBB1ADB}"/>
              </a:ext>
            </a:extLst>
          </p:cNvPr>
          <p:cNvCxnSpPr>
            <a:cxnSpLocks/>
          </p:cNvCxnSpPr>
          <p:nvPr/>
        </p:nvCxnSpPr>
        <p:spPr>
          <a:xfrm>
            <a:off x="9960359" y="2392973"/>
            <a:ext cx="1776919"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cxnSp>
        <p:nvCxnSpPr>
          <p:cNvPr id="101" name="Straight Connector 37">
            <a:extLst>
              <a:ext uri="{FF2B5EF4-FFF2-40B4-BE49-F238E27FC236}">
                <a16:creationId xmlns:a16="http://schemas.microsoft.com/office/drawing/2014/main" id="{EC732D33-6040-427E-9F3D-46B5263A9C64}"/>
              </a:ext>
            </a:extLst>
          </p:cNvPr>
          <p:cNvCxnSpPr>
            <a:cxnSpLocks/>
          </p:cNvCxnSpPr>
          <p:nvPr/>
        </p:nvCxnSpPr>
        <p:spPr>
          <a:xfrm>
            <a:off x="9967406" y="3784127"/>
            <a:ext cx="1776919"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cxnSp>
        <p:nvCxnSpPr>
          <p:cNvPr id="102" name="Straight Connector 37">
            <a:extLst>
              <a:ext uri="{FF2B5EF4-FFF2-40B4-BE49-F238E27FC236}">
                <a16:creationId xmlns:a16="http://schemas.microsoft.com/office/drawing/2014/main" id="{26947BBD-0A4B-44D3-A915-652A012A7A58}"/>
              </a:ext>
            </a:extLst>
          </p:cNvPr>
          <p:cNvCxnSpPr>
            <a:cxnSpLocks/>
          </p:cNvCxnSpPr>
          <p:nvPr/>
        </p:nvCxnSpPr>
        <p:spPr>
          <a:xfrm>
            <a:off x="8115304" y="1461387"/>
            <a:ext cx="1776919"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cxnSp>
        <p:nvCxnSpPr>
          <p:cNvPr id="108" name="Straight Connector 37">
            <a:extLst>
              <a:ext uri="{FF2B5EF4-FFF2-40B4-BE49-F238E27FC236}">
                <a16:creationId xmlns:a16="http://schemas.microsoft.com/office/drawing/2014/main" id="{0D0046EC-C8CD-4C56-9DC8-1478BB78D138}"/>
              </a:ext>
            </a:extLst>
          </p:cNvPr>
          <p:cNvCxnSpPr>
            <a:cxnSpLocks/>
          </p:cNvCxnSpPr>
          <p:nvPr/>
        </p:nvCxnSpPr>
        <p:spPr>
          <a:xfrm>
            <a:off x="6272799" y="1467737"/>
            <a:ext cx="1776919"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cxnSp>
        <p:nvCxnSpPr>
          <p:cNvPr id="109" name="Straight Connector 37">
            <a:extLst>
              <a:ext uri="{FF2B5EF4-FFF2-40B4-BE49-F238E27FC236}">
                <a16:creationId xmlns:a16="http://schemas.microsoft.com/office/drawing/2014/main" id="{B2DDD7FA-819F-4750-AE5F-4436241AE3CB}"/>
              </a:ext>
            </a:extLst>
          </p:cNvPr>
          <p:cNvCxnSpPr>
            <a:cxnSpLocks/>
          </p:cNvCxnSpPr>
          <p:nvPr/>
        </p:nvCxnSpPr>
        <p:spPr>
          <a:xfrm>
            <a:off x="4405440" y="1467737"/>
            <a:ext cx="1776919"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cxnSp>
        <p:nvCxnSpPr>
          <p:cNvPr id="110" name="Straight Connector 37">
            <a:extLst>
              <a:ext uri="{FF2B5EF4-FFF2-40B4-BE49-F238E27FC236}">
                <a16:creationId xmlns:a16="http://schemas.microsoft.com/office/drawing/2014/main" id="{5C1725D8-6592-425C-9718-5A8059E62B2B}"/>
              </a:ext>
            </a:extLst>
          </p:cNvPr>
          <p:cNvCxnSpPr>
            <a:cxnSpLocks/>
          </p:cNvCxnSpPr>
          <p:nvPr/>
        </p:nvCxnSpPr>
        <p:spPr>
          <a:xfrm>
            <a:off x="4397359" y="4246581"/>
            <a:ext cx="1776919"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cxnSp>
        <p:nvCxnSpPr>
          <p:cNvPr id="111" name="Straight Connector 37">
            <a:extLst>
              <a:ext uri="{FF2B5EF4-FFF2-40B4-BE49-F238E27FC236}">
                <a16:creationId xmlns:a16="http://schemas.microsoft.com/office/drawing/2014/main" id="{CA82EA55-5530-4901-8B06-125D61B51802}"/>
              </a:ext>
            </a:extLst>
          </p:cNvPr>
          <p:cNvCxnSpPr>
            <a:cxnSpLocks/>
          </p:cNvCxnSpPr>
          <p:nvPr/>
        </p:nvCxnSpPr>
        <p:spPr>
          <a:xfrm>
            <a:off x="6264335" y="2858911"/>
            <a:ext cx="1776919"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cxnSp>
        <p:nvCxnSpPr>
          <p:cNvPr id="112" name="Straight Connector 37">
            <a:extLst>
              <a:ext uri="{FF2B5EF4-FFF2-40B4-BE49-F238E27FC236}">
                <a16:creationId xmlns:a16="http://schemas.microsoft.com/office/drawing/2014/main" id="{668DCCB7-376A-483D-AFAB-A8639131083C}"/>
              </a:ext>
            </a:extLst>
          </p:cNvPr>
          <p:cNvCxnSpPr>
            <a:cxnSpLocks/>
          </p:cNvCxnSpPr>
          <p:nvPr/>
        </p:nvCxnSpPr>
        <p:spPr>
          <a:xfrm>
            <a:off x="8129940" y="4722856"/>
            <a:ext cx="1776919"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cxnSp>
        <p:nvCxnSpPr>
          <p:cNvPr id="88" name="Straight Connector 37">
            <a:extLst>
              <a:ext uri="{FF2B5EF4-FFF2-40B4-BE49-F238E27FC236}">
                <a16:creationId xmlns:a16="http://schemas.microsoft.com/office/drawing/2014/main" id="{8FB72589-A4DA-4C84-8350-C97570E4F447}"/>
              </a:ext>
            </a:extLst>
          </p:cNvPr>
          <p:cNvCxnSpPr>
            <a:cxnSpLocks/>
          </p:cNvCxnSpPr>
          <p:nvPr/>
        </p:nvCxnSpPr>
        <p:spPr>
          <a:xfrm>
            <a:off x="4403621" y="2400233"/>
            <a:ext cx="1775563"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sp>
        <p:nvSpPr>
          <p:cNvPr id="91" name="TextBox 36">
            <a:extLst>
              <a:ext uri="{FF2B5EF4-FFF2-40B4-BE49-F238E27FC236}">
                <a16:creationId xmlns:a16="http://schemas.microsoft.com/office/drawing/2014/main" id="{D7713FE1-89B6-48B8-BAF6-7D35FD23F464}"/>
              </a:ext>
            </a:extLst>
          </p:cNvPr>
          <p:cNvSpPr txBox="1"/>
          <p:nvPr/>
        </p:nvSpPr>
        <p:spPr>
          <a:xfrm>
            <a:off x="8054239" y="2400298"/>
            <a:ext cx="1584176" cy="235898"/>
          </a:xfrm>
          <a:prstGeom prst="rect">
            <a:avLst/>
          </a:prstGeom>
          <a:noFill/>
        </p:spPr>
        <p:txBody>
          <a:bodyPr wrap="square" rtlCol="0">
            <a:spAutoFit/>
          </a:bodyPr>
          <a:lstStyle/>
          <a:p>
            <a:r>
              <a:rPr lang="nl-NL" sz="933" b="1" dirty="0">
                <a:solidFill>
                  <a:schemeClr val="tx2"/>
                </a:solidFill>
                <a:latin typeface="+mn-lt"/>
                <a:cs typeface="Arial" panose="020B0604020202020204" pitchFamily="34" charset="0"/>
              </a:rPr>
              <a:t>Tabellen aanpassen</a:t>
            </a:r>
            <a:endParaRPr lang="en-US" sz="933" b="1" dirty="0">
              <a:solidFill>
                <a:schemeClr val="tx2"/>
              </a:solidFill>
              <a:latin typeface="+mn-lt"/>
              <a:cs typeface="Arial" panose="020B0604020202020204" pitchFamily="34" charset="0"/>
            </a:endParaRPr>
          </a:p>
        </p:txBody>
      </p:sp>
      <p:sp>
        <p:nvSpPr>
          <p:cNvPr id="95" name="TextBox 38">
            <a:extLst>
              <a:ext uri="{FF2B5EF4-FFF2-40B4-BE49-F238E27FC236}">
                <a16:creationId xmlns:a16="http://schemas.microsoft.com/office/drawing/2014/main" id="{CF99A2DF-E6DD-48A7-B7C5-F9C05A360C92}"/>
              </a:ext>
            </a:extLst>
          </p:cNvPr>
          <p:cNvSpPr txBox="1"/>
          <p:nvPr/>
        </p:nvSpPr>
        <p:spPr>
          <a:xfrm>
            <a:off x="8056069" y="2894355"/>
            <a:ext cx="1847115" cy="1118896"/>
          </a:xfrm>
          <a:prstGeom prst="rect">
            <a:avLst/>
          </a:prstGeom>
          <a:noFill/>
        </p:spPr>
        <p:txBody>
          <a:bodyPr wrap="square" rtlCol="0">
            <a:spAutoFit/>
          </a:bodyPr>
          <a:lstStyle/>
          <a:p>
            <a:r>
              <a:rPr lang="nl-NL" sz="667" dirty="0">
                <a:latin typeface="+mn-lt"/>
                <a:cs typeface="Arial" panose="020B0604020202020204" pitchFamily="34" charset="0"/>
              </a:rPr>
              <a:t>Tabellen werkt niet altijd even vlot in PowerPoint. </a:t>
            </a:r>
          </a:p>
          <a:p>
            <a:endParaRPr lang="nl-NL" sz="667" dirty="0">
              <a:latin typeface="+mn-lt"/>
              <a:cs typeface="Arial" panose="020B0604020202020204" pitchFamily="34" charset="0"/>
            </a:endParaRPr>
          </a:p>
          <a:p>
            <a:r>
              <a:rPr lang="nl-NL" sz="667" dirty="0">
                <a:latin typeface="+mn-lt"/>
                <a:cs typeface="Arial" panose="020B0604020202020204" pitchFamily="34" charset="0"/>
              </a:rPr>
              <a:t>Indien je de template gebruikt, klik op het icoontje voor een nieuwe tabel. Het aantal kolommen wordt automatisch verdeeld over de volledige breedte. De hoogte is zelf aan te passen. Gebruik de hulplijnen als gids.</a:t>
            </a:r>
          </a:p>
          <a:p>
            <a:endParaRPr lang="nl-NL" sz="667" dirty="0">
              <a:latin typeface="+mn-lt"/>
              <a:cs typeface="Arial" panose="020B0604020202020204" pitchFamily="34" charset="0"/>
            </a:endParaRPr>
          </a:p>
          <a:p>
            <a:r>
              <a:rPr lang="nl-NL" sz="667" dirty="0">
                <a:latin typeface="+mn-lt"/>
                <a:cs typeface="Arial" panose="020B0604020202020204" pitchFamily="34" charset="0"/>
              </a:rPr>
              <a:t>Pas bij ontwerpen de kleuren aan naar blauw.</a:t>
            </a:r>
          </a:p>
        </p:txBody>
      </p:sp>
      <p:cxnSp>
        <p:nvCxnSpPr>
          <p:cNvPr id="98" name="Straight Connector 37">
            <a:extLst>
              <a:ext uri="{FF2B5EF4-FFF2-40B4-BE49-F238E27FC236}">
                <a16:creationId xmlns:a16="http://schemas.microsoft.com/office/drawing/2014/main" id="{99AFE722-09B8-413F-829D-9216ACF9A7EF}"/>
              </a:ext>
            </a:extLst>
          </p:cNvPr>
          <p:cNvCxnSpPr>
            <a:cxnSpLocks/>
          </p:cNvCxnSpPr>
          <p:nvPr/>
        </p:nvCxnSpPr>
        <p:spPr>
          <a:xfrm>
            <a:off x="8115304" y="2855192"/>
            <a:ext cx="1776919"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pic>
        <p:nvPicPr>
          <p:cNvPr id="7" name="Afbeelding 6">
            <a:extLst>
              <a:ext uri="{FF2B5EF4-FFF2-40B4-BE49-F238E27FC236}">
                <a16:creationId xmlns:a16="http://schemas.microsoft.com/office/drawing/2014/main" id="{62AC454E-32D4-42BD-A1BE-ACA903B31E6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117738" y="3884725"/>
            <a:ext cx="1723775" cy="241133"/>
          </a:xfrm>
          <a:prstGeom prst="rect">
            <a:avLst/>
          </a:prstGeom>
        </p:spPr>
      </p:pic>
      <p:pic>
        <p:nvPicPr>
          <p:cNvPr id="4" name="Afbeelding 3">
            <a:extLst>
              <a:ext uri="{FF2B5EF4-FFF2-40B4-BE49-F238E27FC236}">
                <a16:creationId xmlns:a16="http://schemas.microsoft.com/office/drawing/2014/main" id="{5B39836E-004F-43A1-BAE3-C85C57A18D2C}"/>
              </a:ext>
            </a:extLst>
          </p:cNvPr>
          <p:cNvPicPr>
            <a:picLocks noChangeAspect="1"/>
          </p:cNvPicPr>
          <p:nvPr/>
        </p:nvPicPr>
        <p:blipFill rotWithShape="1">
          <a:blip r:embed="rId11">
            <a:extLst>
              <a:ext uri="{28A0092B-C50C-407E-A947-70E740481C1C}">
                <a14:useLocalDpi xmlns:a14="http://schemas.microsoft.com/office/drawing/2010/main" val="0"/>
              </a:ext>
            </a:extLst>
          </a:blip>
          <a:srcRect t="4581"/>
          <a:stretch/>
        </p:blipFill>
        <p:spPr>
          <a:xfrm>
            <a:off x="712045" y="3021013"/>
            <a:ext cx="3511859" cy="3082197"/>
          </a:xfrm>
          <a:prstGeom prst="rect">
            <a:avLst/>
          </a:prstGeom>
        </p:spPr>
      </p:pic>
    </p:spTree>
    <p:extLst>
      <p:ext uri="{BB962C8B-B14F-4D97-AF65-F5344CB8AC3E}">
        <p14:creationId xmlns:p14="http://schemas.microsoft.com/office/powerpoint/2010/main" val="5594711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Leeg met titel">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9695544" y="6204478"/>
            <a:ext cx="667509" cy="365125"/>
          </a:xfrm>
          <a:prstGeom prst="rect">
            <a:avLst/>
          </a:prstGeom>
        </p:spPr>
        <p:txBody>
          <a:bodyPr/>
          <a:lstStyle>
            <a:lvl1pPr>
              <a:defRPr>
                <a:solidFill>
                  <a:schemeClr val="bg1"/>
                </a:solidFill>
              </a:defRPr>
            </a:lvl1pPr>
          </a:lstStyle>
          <a:p>
            <a:fld id="{A17C540D-E4A5-470C-AEA5-B7315108B209}" type="slidenum">
              <a:rPr lang="nl-BE" smtClean="0"/>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665795" y="592589"/>
            <a:ext cx="11050419" cy="420237"/>
          </a:xfrm>
        </p:spPr>
        <p:txBody>
          <a:bodyPr lIns="0" tIns="0" rIns="0" bIns="0" anchor="t">
            <a:noAutofit/>
          </a:bodyPr>
          <a:lstStyle>
            <a:lvl1pPr>
              <a:defRPr sz="2933">
                <a:solidFill>
                  <a:schemeClr val="tx1"/>
                </a:solidFill>
                <a:latin typeface="Arial Rounded MT Bold" panose="020F0704030504030204" pitchFamily="34" charset="0"/>
              </a:defRPr>
            </a:lvl1pPr>
          </a:lstStyle>
          <a:p>
            <a:r>
              <a:rPr lang="nl-NL" dirty="0"/>
              <a:t>Titel</a:t>
            </a:r>
            <a:endParaRPr lang="en-US" dirty="0"/>
          </a:p>
        </p:txBody>
      </p:sp>
      <p:cxnSp>
        <p:nvCxnSpPr>
          <p:cNvPr id="8" name="Rechte verbindingslijn 7">
            <a:extLst>
              <a:ext uri="{FF2B5EF4-FFF2-40B4-BE49-F238E27FC236}">
                <a16:creationId xmlns:a16="http://schemas.microsoft.com/office/drawing/2014/main" id="{6E916ED6-1D5C-4BD5-A13A-5B98D6CE638F}"/>
              </a:ext>
            </a:extLst>
          </p:cNvPr>
          <p:cNvCxnSpPr>
            <a:cxnSpLocks/>
          </p:cNvCxnSpPr>
          <p:nvPr/>
        </p:nvCxnSpPr>
        <p:spPr>
          <a:xfrm>
            <a:off x="693738" y="1099200"/>
            <a:ext cx="11039475"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19" name="Date Placeholder 3">
            <a:extLst>
              <a:ext uri="{FF2B5EF4-FFF2-40B4-BE49-F238E27FC236}">
                <a16:creationId xmlns:a16="http://schemas.microsoft.com/office/drawing/2014/main" id="{BC003533-BC48-439B-A922-F888963D4AC7}"/>
              </a:ext>
            </a:extLst>
          </p:cNvPr>
          <p:cNvSpPr>
            <a:spLocks noGrp="1"/>
          </p:cNvSpPr>
          <p:nvPr>
            <p:ph type="dt" sz="half" idx="10"/>
          </p:nvPr>
        </p:nvSpPr>
        <p:spPr>
          <a:xfrm>
            <a:off x="704851" y="6204478"/>
            <a:ext cx="811743" cy="365125"/>
          </a:xfrm>
        </p:spPr>
        <p:txBody>
          <a:bodyPr lIns="0" tIns="0" rIns="0" bIns="0"/>
          <a:lstStyle>
            <a:lvl1pPr>
              <a:defRPr>
                <a:solidFill>
                  <a:schemeClr val="bg1"/>
                </a:solidFill>
              </a:defRPr>
            </a:lvl1pPr>
          </a:lstStyle>
          <a:p>
            <a:fld id="{4719153B-1506-4BA9-B6CB-F6C895F8C4C3}" type="datetimeFigureOut">
              <a:rPr lang="nl-BE" smtClean="0"/>
              <a:t>24/11/2020</a:t>
            </a:fld>
            <a:endParaRPr lang="nl-BE"/>
          </a:p>
        </p:txBody>
      </p:sp>
      <p:sp>
        <p:nvSpPr>
          <p:cNvPr id="20" name="Footer Placeholder 4">
            <a:extLst>
              <a:ext uri="{FF2B5EF4-FFF2-40B4-BE49-F238E27FC236}">
                <a16:creationId xmlns:a16="http://schemas.microsoft.com/office/drawing/2014/main" id="{F1F583E7-15C9-4A51-83EB-9FC4D7B086FC}"/>
              </a:ext>
            </a:extLst>
          </p:cNvPr>
          <p:cNvSpPr>
            <a:spLocks noGrp="1"/>
          </p:cNvSpPr>
          <p:nvPr>
            <p:ph type="ftr" sz="quarter" idx="11"/>
          </p:nvPr>
        </p:nvSpPr>
        <p:spPr>
          <a:xfrm>
            <a:off x="1516593" y="6204478"/>
            <a:ext cx="4114800" cy="365125"/>
          </a:xfrm>
        </p:spPr>
        <p:txBody>
          <a:bodyPr lIns="0" tIns="0" rIns="0" bIns="0"/>
          <a:lstStyle>
            <a:lvl1pPr algn="l">
              <a:defRPr>
                <a:solidFill>
                  <a:schemeClr val="bg1"/>
                </a:solidFill>
              </a:defRPr>
            </a:lvl1pPr>
          </a:lstStyle>
          <a:p>
            <a:endParaRPr lang="nl-BE"/>
          </a:p>
        </p:txBody>
      </p:sp>
      <p:sp>
        <p:nvSpPr>
          <p:cNvPr id="12" name="TextBox 4">
            <a:extLst>
              <a:ext uri="{FF2B5EF4-FFF2-40B4-BE49-F238E27FC236}">
                <a16:creationId xmlns:a16="http://schemas.microsoft.com/office/drawing/2014/main" id="{892813D1-327F-45DC-8DDF-53948CE8C5F5}"/>
              </a:ext>
            </a:extLst>
          </p:cNvPr>
          <p:cNvSpPr txBox="1"/>
          <p:nvPr/>
        </p:nvSpPr>
        <p:spPr>
          <a:xfrm>
            <a:off x="8405793" y="-352283"/>
            <a:ext cx="3775968" cy="297454"/>
          </a:xfrm>
          <a:prstGeom prst="rect">
            <a:avLst/>
          </a:prstGeom>
          <a:noFill/>
        </p:spPr>
        <p:txBody>
          <a:bodyPr wrap="square" rtlCol="0">
            <a:spAutoFit/>
          </a:bodyPr>
          <a:lstStyle/>
          <a:p>
            <a:pPr algn="r"/>
            <a:r>
              <a:rPr lang="nl-NL" sz="1333" b="1" dirty="0">
                <a:solidFill>
                  <a:schemeClr val="tx1"/>
                </a:solidFill>
                <a:latin typeface="+mn-lt"/>
                <a:cs typeface="Arial" panose="020B0604020202020204" pitchFamily="34" charset="0"/>
              </a:rPr>
              <a:t>Lege slide</a:t>
            </a:r>
            <a:endParaRPr lang="en-US" sz="1333" b="1" dirty="0">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2823741910"/>
      </p:ext>
    </p:extLst>
  </p:cSld>
  <p:clrMapOvr>
    <a:masterClrMapping/>
  </p:clrMapOvr>
  <p:extLst>
    <p:ext uri="{DCECCB84-F9BA-43D5-87BE-67443E8EF086}">
      <p15:sldGuideLst xmlns:p15="http://schemas.microsoft.com/office/powerpoint/2012/main">
        <p15:guide id="4" pos="1109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Leeg zonder titel">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9695544" y="6204478"/>
            <a:ext cx="667509" cy="365125"/>
          </a:xfrm>
          <a:prstGeom prst="rect">
            <a:avLst/>
          </a:prstGeom>
        </p:spPr>
        <p:txBody>
          <a:bodyPr/>
          <a:lstStyle>
            <a:lvl1pPr>
              <a:defRPr>
                <a:solidFill>
                  <a:schemeClr val="bg1"/>
                </a:solidFill>
              </a:defRPr>
            </a:lvl1pPr>
          </a:lstStyle>
          <a:p>
            <a:fld id="{A17C540D-E4A5-470C-AEA5-B7315108B209}" type="slidenum">
              <a:rPr lang="nl-BE" smtClean="0"/>
              <a:t>‹nr.›</a:t>
            </a:fld>
            <a:endParaRPr lang="nl-BE"/>
          </a:p>
        </p:txBody>
      </p:sp>
      <p:sp>
        <p:nvSpPr>
          <p:cNvPr id="19" name="Date Placeholder 3">
            <a:extLst>
              <a:ext uri="{FF2B5EF4-FFF2-40B4-BE49-F238E27FC236}">
                <a16:creationId xmlns:a16="http://schemas.microsoft.com/office/drawing/2014/main" id="{BC003533-BC48-439B-A922-F888963D4AC7}"/>
              </a:ext>
            </a:extLst>
          </p:cNvPr>
          <p:cNvSpPr>
            <a:spLocks noGrp="1"/>
          </p:cNvSpPr>
          <p:nvPr>
            <p:ph type="dt" sz="half" idx="10"/>
          </p:nvPr>
        </p:nvSpPr>
        <p:spPr>
          <a:xfrm>
            <a:off x="704851" y="6204478"/>
            <a:ext cx="811743" cy="365125"/>
          </a:xfrm>
        </p:spPr>
        <p:txBody>
          <a:bodyPr lIns="0" tIns="0" rIns="0" bIns="0"/>
          <a:lstStyle>
            <a:lvl1pPr>
              <a:defRPr>
                <a:solidFill>
                  <a:schemeClr val="bg1"/>
                </a:solidFill>
              </a:defRPr>
            </a:lvl1pPr>
          </a:lstStyle>
          <a:p>
            <a:fld id="{4719153B-1506-4BA9-B6CB-F6C895F8C4C3}" type="datetimeFigureOut">
              <a:rPr lang="nl-BE" smtClean="0"/>
              <a:t>24/11/2020</a:t>
            </a:fld>
            <a:endParaRPr lang="nl-BE"/>
          </a:p>
        </p:txBody>
      </p:sp>
      <p:sp>
        <p:nvSpPr>
          <p:cNvPr id="20" name="Footer Placeholder 4">
            <a:extLst>
              <a:ext uri="{FF2B5EF4-FFF2-40B4-BE49-F238E27FC236}">
                <a16:creationId xmlns:a16="http://schemas.microsoft.com/office/drawing/2014/main" id="{F1F583E7-15C9-4A51-83EB-9FC4D7B086FC}"/>
              </a:ext>
            </a:extLst>
          </p:cNvPr>
          <p:cNvSpPr>
            <a:spLocks noGrp="1"/>
          </p:cNvSpPr>
          <p:nvPr>
            <p:ph type="ftr" sz="quarter" idx="11"/>
          </p:nvPr>
        </p:nvSpPr>
        <p:spPr>
          <a:xfrm>
            <a:off x="1516593" y="6204478"/>
            <a:ext cx="4114800" cy="365125"/>
          </a:xfrm>
        </p:spPr>
        <p:txBody>
          <a:bodyPr lIns="0" tIns="0" rIns="0" bIns="0"/>
          <a:lstStyle>
            <a:lvl1pPr algn="l">
              <a:defRPr>
                <a:solidFill>
                  <a:schemeClr val="bg1"/>
                </a:solidFill>
              </a:defRPr>
            </a:lvl1pPr>
          </a:lstStyle>
          <a:p>
            <a:endParaRPr lang="nl-BE"/>
          </a:p>
        </p:txBody>
      </p:sp>
      <p:sp>
        <p:nvSpPr>
          <p:cNvPr id="9" name="TextBox 4">
            <a:extLst>
              <a:ext uri="{FF2B5EF4-FFF2-40B4-BE49-F238E27FC236}">
                <a16:creationId xmlns:a16="http://schemas.microsoft.com/office/drawing/2014/main" id="{C531524C-A1A5-4485-B21D-E97B5DC3BE3F}"/>
              </a:ext>
            </a:extLst>
          </p:cNvPr>
          <p:cNvSpPr txBox="1"/>
          <p:nvPr/>
        </p:nvSpPr>
        <p:spPr>
          <a:xfrm>
            <a:off x="8405793" y="-352283"/>
            <a:ext cx="3775968" cy="297454"/>
          </a:xfrm>
          <a:prstGeom prst="rect">
            <a:avLst/>
          </a:prstGeom>
          <a:noFill/>
        </p:spPr>
        <p:txBody>
          <a:bodyPr wrap="square" rtlCol="0">
            <a:spAutoFit/>
          </a:bodyPr>
          <a:lstStyle/>
          <a:p>
            <a:pPr algn="r"/>
            <a:r>
              <a:rPr lang="nl-NL" sz="1333" b="1" dirty="0">
                <a:solidFill>
                  <a:schemeClr val="tx1"/>
                </a:solidFill>
                <a:latin typeface="+mn-lt"/>
                <a:cs typeface="Arial" panose="020B0604020202020204" pitchFamily="34" charset="0"/>
              </a:rPr>
              <a:t>Leeg zonder titel slide</a:t>
            </a:r>
            <a:endParaRPr lang="en-US" sz="1333" b="1" dirty="0">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774440357"/>
      </p:ext>
    </p:extLst>
  </p:cSld>
  <p:clrMapOvr>
    <a:masterClrMapping/>
  </p:clrMapOvr>
  <p:extLst>
    <p:ext uri="{DCECCB84-F9BA-43D5-87BE-67443E8EF086}">
      <p15:sldGuideLst xmlns:p15="http://schemas.microsoft.com/office/powerpoint/2012/main">
        <p15:guide id="4" pos="1109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2 Tekst en 1/2 afbeelding">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3" y="0"/>
            <a:ext cx="12192000" cy="6858000"/>
          </a:xfrm>
          <a:prstGeom prst="rect">
            <a:avLst/>
          </a:prstGeom>
        </p:spPr>
      </p:pic>
      <p:sp>
        <p:nvSpPr>
          <p:cNvPr id="10" name="afbeelding placeholder">
            <a:extLst>
              <a:ext uri="{FF2B5EF4-FFF2-40B4-BE49-F238E27FC236}">
                <a16:creationId xmlns:a16="http://schemas.microsoft.com/office/drawing/2014/main" id="{BF11F0D6-36C4-4080-A5EE-1C71DA09C63D}"/>
              </a:ext>
            </a:extLst>
          </p:cNvPr>
          <p:cNvSpPr>
            <a:spLocks noGrp="1"/>
          </p:cNvSpPr>
          <p:nvPr>
            <p:ph type="pic" sz="quarter" idx="13"/>
          </p:nvPr>
        </p:nvSpPr>
        <p:spPr>
          <a:xfrm>
            <a:off x="6262794" y="1099200"/>
            <a:ext cx="5478357" cy="4999200"/>
          </a:xfrm>
        </p:spPr>
        <p:txBody>
          <a:bodyPr tIns="1440000">
            <a:normAutofit/>
          </a:bodyPr>
          <a:lstStyle>
            <a:lvl1pPr marL="0" indent="0" algn="ctr">
              <a:buNone/>
              <a:defRPr sz="1067"/>
            </a:lvl1pPr>
          </a:lstStyle>
          <a:p>
            <a:r>
              <a:rPr lang="nl-NL"/>
              <a:t>Klik op het pictogram als u een afbeelding wilt toevoegen</a:t>
            </a:r>
            <a:endParaRPr lang="nl-BE" dirty="0"/>
          </a:p>
        </p:txBody>
      </p:sp>
      <p:sp>
        <p:nvSpPr>
          <p:cNvPr id="3" name="Tijdelijke aanduiding voor tekst 2">
            <a:extLst>
              <a:ext uri="{FF2B5EF4-FFF2-40B4-BE49-F238E27FC236}">
                <a16:creationId xmlns:a16="http://schemas.microsoft.com/office/drawing/2014/main" id="{4A7D640B-CDD8-4169-B1E1-C9092DA4F966}"/>
              </a:ext>
            </a:extLst>
          </p:cNvPr>
          <p:cNvSpPr>
            <a:spLocks noGrp="1"/>
          </p:cNvSpPr>
          <p:nvPr>
            <p:ph type="body" sz="quarter" idx="17"/>
          </p:nvPr>
        </p:nvSpPr>
        <p:spPr>
          <a:xfrm>
            <a:off x="700088" y="1569601"/>
            <a:ext cx="5478357" cy="4074337"/>
          </a:xfrm>
        </p:spPr>
        <p:txBody>
          <a:bodyPr>
            <a:noAutofit/>
          </a:bodyPr>
          <a:lstStyle>
            <a:lvl1pPr marL="0" indent="0">
              <a:buNone/>
              <a:defRPr>
                <a:latin typeface="+mn-lt"/>
              </a:defRPr>
            </a:lvl1pPr>
            <a:lvl2pPr marL="457223" indent="0">
              <a:buNone/>
              <a:defRPr>
                <a:latin typeface="+mn-lt"/>
              </a:defRPr>
            </a:lvl2pPr>
            <a:lvl3pPr marL="914446" indent="0">
              <a:buNone/>
              <a:defRPr>
                <a:latin typeface="+mn-lt"/>
              </a:defRPr>
            </a:lvl3pPr>
            <a:lvl4pPr marL="1371669" indent="0">
              <a:buNone/>
              <a:defRPr>
                <a:latin typeface="+mn-lt"/>
              </a:defRPr>
            </a:lvl4pPr>
            <a:lvl5pPr marL="1828891" indent="0">
              <a:buNone/>
              <a:defRPr>
                <a:latin typeface="+mn-lt"/>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9695544" y="6204478"/>
            <a:ext cx="667509" cy="365125"/>
          </a:xfrm>
          <a:prstGeom prst="rect">
            <a:avLst/>
          </a:prstGeom>
        </p:spPr>
        <p:txBody>
          <a:bodyPr/>
          <a:lstStyle>
            <a:lvl1pPr>
              <a:defRPr>
                <a:solidFill>
                  <a:schemeClr val="bg1"/>
                </a:solidFill>
              </a:defRPr>
            </a:lvl1pPr>
          </a:lstStyle>
          <a:p>
            <a:fld id="{A17C540D-E4A5-470C-AEA5-B7315108B209}" type="slidenum">
              <a:rPr lang="nl-BE" smtClean="0"/>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665795" y="592589"/>
            <a:ext cx="11050419" cy="420237"/>
          </a:xfrm>
        </p:spPr>
        <p:txBody>
          <a:bodyPr lIns="0" tIns="0" rIns="0" bIns="0" anchor="t">
            <a:noAutofit/>
          </a:bodyPr>
          <a:lstStyle>
            <a:lvl1pPr>
              <a:defRPr sz="2933">
                <a:solidFill>
                  <a:schemeClr val="tx1"/>
                </a:solidFill>
                <a:latin typeface="Arial Rounded MT Bold" panose="020F0704030504030204" pitchFamily="34" charset="0"/>
              </a:defRPr>
            </a:lvl1pPr>
          </a:lstStyle>
          <a:p>
            <a:r>
              <a:rPr lang="nl-NL" dirty="0"/>
              <a:t>Titel</a:t>
            </a:r>
            <a:endParaRPr lang="en-US" dirty="0"/>
          </a:p>
        </p:txBody>
      </p:sp>
      <p:cxnSp>
        <p:nvCxnSpPr>
          <p:cNvPr id="8" name="Rechte verbindingslijn 7">
            <a:extLst>
              <a:ext uri="{FF2B5EF4-FFF2-40B4-BE49-F238E27FC236}">
                <a16:creationId xmlns:a16="http://schemas.microsoft.com/office/drawing/2014/main" id="{6E916ED6-1D5C-4BD5-A13A-5B98D6CE638F}"/>
              </a:ext>
            </a:extLst>
          </p:cNvPr>
          <p:cNvCxnSpPr>
            <a:cxnSpLocks/>
          </p:cNvCxnSpPr>
          <p:nvPr/>
        </p:nvCxnSpPr>
        <p:spPr>
          <a:xfrm>
            <a:off x="693738" y="1099200"/>
            <a:ext cx="5484706"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19" name="Date Placeholder 3">
            <a:extLst>
              <a:ext uri="{FF2B5EF4-FFF2-40B4-BE49-F238E27FC236}">
                <a16:creationId xmlns:a16="http://schemas.microsoft.com/office/drawing/2014/main" id="{7B17C559-ED41-48AE-90A3-DAFE15716B7C}"/>
              </a:ext>
            </a:extLst>
          </p:cNvPr>
          <p:cNvSpPr>
            <a:spLocks noGrp="1"/>
          </p:cNvSpPr>
          <p:nvPr>
            <p:ph type="dt" sz="half" idx="10"/>
          </p:nvPr>
        </p:nvSpPr>
        <p:spPr>
          <a:xfrm>
            <a:off x="704851" y="6204478"/>
            <a:ext cx="811743" cy="365125"/>
          </a:xfrm>
        </p:spPr>
        <p:txBody>
          <a:bodyPr lIns="0" tIns="0" rIns="0" bIns="0"/>
          <a:lstStyle>
            <a:lvl1pPr>
              <a:defRPr>
                <a:solidFill>
                  <a:schemeClr val="bg1"/>
                </a:solidFill>
              </a:defRPr>
            </a:lvl1pPr>
          </a:lstStyle>
          <a:p>
            <a:fld id="{4719153B-1506-4BA9-B6CB-F6C895F8C4C3}" type="datetimeFigureOut">
              <a:rPr lang="nl-BE" smtClean="0"/>
              <a:t>24/11/2020</a:t>
            </a:fld>
            <a:endParaRPr lang="nl-BE"/>
          </a:p>
        </p:txBody>
      </p:sp>
      <p:sp>
        <p:nvSpPr>
          <p:cNvPr id="20" name="Footer Placeholder 4">
            <a:extLst>
              <a:ext uri="{FF2B5EF4-FFF2-40B4-BE49-F238E27FC236}">
                <a16:creationId xmlns:a16="http://schemas.microsoft.com/office/drawing/2014/main" id="{7FDB5F77-B327-47F1-9F88-CF970A7A21FD}"/>
              </a:ext>
            </a:extLst>
          </p:cNvPr>
          <p:cNvSpPr>
            <a:spLocks noGrp="1"/>
          </p:cNvSpPr>
          <p:nvPr>
            <p:ph type="ftr" sz="quarter" idx="11"/>
          </p:nvPr>
        </p:nvSpPr>
        <p:spPr>
          <a:xfrm>
            <a:off x="1516593" y="6204478"/>
            <a:ext cx="4114800" cy="365125"/>
          </a:xfrm>
        </p:spPr>
        <p:txBody>
          <a:bodyPr lIns="0" tIns="0" rIns="0" bIns="0"/>
          <a:lstStyle>
            <a:lvl1pPr algn="l">
              <a:defRPr>
                <a:solidFill>
                  <a:schemeClr val="bg1"/>
                </a:solidFill>
              </a:defRPr>
            </a:lvl1pPr>
          </a:lstStyle>
          <a:p>
            <a:endParaRPr lang="nl-BE"/>
          </a:p>
        </p:txBody>
      </p:sp>
      <p:sp>
        <p:nvSpPr>
          <p:cNvPr id="13" name="TextBox 4">
            <a:extLst>
              <a:ext uri="{FF2B5EF4-FFF2-40B4-BE49-F238E27FC236}">
                <a16:creationId xmlns:a16="http://schemas.microsoft.com/office/drawing/2014/main" id="{6CBDB841-5208-4BD2-9409-EA7134D69442}"/>
              </a:ext>
            </a:extLst>
          </p:cNvPr>
          <p:cNvSpPr txBox="1"/>
          <p:nvPr/>
        </p:nvSpPr>
        <p:spPr>
          <a:xfrm>
            <a:off x="8405793" y="-352283"/>
            <a:ext cx="3775968" cy="297454"/>
          </a:xfrm>
          <a:prstGeom prst="rect">
            <a:avLst/>
          </a:prstGeom>
          <a:noFill/>
        </p:spPr>
        <p:txBody>
          <a:bodyPr wrap="square" rtlCol="0">
            <a:spAutoFit/>
          </a:bodyPr>
          <a:lstStyle/>
          <a:p>
            <a:pPr algn="r"/>
            <a:r>
              <a:rPr lang="nl-BE" sz="1333" b="1" dirty="0">
                <a:solidFill>
                  <a:schemeClr val="tx1"/>
                </a:solidFill>
                <a:latin typeface="+mn-lt"/>
                <a:cs typeface="Arial" panose="020B0604020202020204" pitchFamily="34" charset="0"/>
              </a:rPr>
              <a:t>1/2 Tekst en 1/2 afbeelding</a:t>
            </a:r>
            <a:r>
              <a:rPr lang="nl-NL" sz="1333" b="1" dirty="0">
                <a:solidFill>
                  <a:schemeClr val="tx1"/>
                </a:solidFill>
                <a:latin typeface="+mn-lt"/>
                <a:cs typeface="Arial" panose="020B0604020202020204" pitchFamily="34" charset="0"/>
              </a:rPr>
              <a:t> slide</a:t>
            </a:r>
            <a:endParaRPr lang="en-US" sz="1333" b="1" dirty="0">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1812308124"/>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2_Afbeelding en tekst">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3" y="0"/>
            <a:ext cx="12192000" cy="6858000"/>
          </a:xfrm>
          <a:prstGeom prst="rect">
            <a:avLst/>
          </a:prstGeom>
        </p:spPr>
      </p:pic>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9695544" y="6204478"/>
            <a:ext cx="667509" cy="365125"/>
          </a:xfrm>
          <a:prstGeom prst="rect">
            <a:avLst/>
          </a:prstGeom>
        </p:spPr>
        <p:txBody>
          <a:bodyPr/>
          <a:lstStyle>
            <a:lvl1pPr>
              <a:defRPr>
                <a:solidFill>
                  <a:schemeClr val="bg1"/>
                </a:solidFill>
              </a:defRPr>
            </a:lvl1pPr>
          </a:lstStyle>
          <a:p>
            <a:fld id="{A17C540D-E4A5-470C-AEA5-B7315108B209}" type="slidenum">
              <a:rPr lang="nl-BE" smtClean="0"/>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665795" y="592589"/>
            <a:ext cx="11050419" cy="420237"/>
          </a:xfrm>
        </p:spPr>
        <p:txBody>
          <a:bodyPr lIns="0" tIns="0" rIns="0" bIns="0" anchor="t">
            <a:noAutofit/>
          </a:bodyPr>
          <a:lstStyle>
            <a:lvl1pPr>
              <a:defRPr sz="2933">
                <a:solidFill>
                  <a:schemeClr val="tx1"/>
                </a:solidFill>
                <a:latin typeface="Arial Rounded MT Bold" panose="020F0704030504030204" pitchFamily="34" charset="0"/>
              </a:defRPr>
            </a:lvl1pPr>
          </a:lstStyle>
          <a:p>
            <a:r>
              <a:rPr lang="nl-NL" dirty="0"/>
              <a:t>Titel</a:t>
            </a:r>
            <a:endParaRPr lang="en-US" dirty="0"/>
          </a:p>
        </p:txBody>
      </p:sp>
      <p:cxnSp>
        <p:nvCxnSpPr>
          <p:cNvPr id="8" name="Rechte verbindingslijn 7">
            <a:extLst>
              <a:ext uri="{FF2B5EF4-FFF2-40B4-BE49-F238E27FC236}">
                <a16:creationId xmlns:a16="http://schemas.microsoft.com/office/drawing/2014/main" id="{6E916ED6-1D5C-4BD5-A13A-5B98D6CE638F}"/>
              </a:ext>
            </a:extLst>
          </p:cNvPr>
          <p:cNvCxnSpPr>
            <a:cxnSpLocks/>
          </p:cNvCxnSpPr>
          <p:nvPr/>
        </p:nvCxnSpPr>
        <p:spPr>
          <a:xfrm>
            <a:off x="695326" y="1099200"/>
            <a:ext cx="7341219"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13" name="Tijdelijke aanduiding voor tekst 2">
            <a:extLst>
              <a:ext uri="{FF2B5EF4-FFF2-40B4-BE49-F238E27FC236}">
                <a16:creationId xmlns:a16="http://schemas.microsoft.com/office/drawing/2014/main" id="{CBF26FD0-A3C3-48D7-9476-CC92E74B1F11}"/>
              </a:ext>
            </a:extLst>
          </p:cNvPr>
          <p:cNvSpPr>
            <a:spLocks noGrp="1"/>
          </p:cNvSpPr>
          <p:nvPr>
            <p:ph type="body" sz="quarter" idx="18"/>
          </p:nvPr>
        </p:nvSpPr>
        <p:spPr>
          <a:xfrm>
            <a:off x="680663" y="1569600"/>
            <a:ext cx="7339632" cy="4520669"/>
          </a:xfrm>
        </p:spPr>
        <p:txBody>
          <a:bodyPr>
            <a:noAutofit/>
          </a:bodyPr>
          <a:lstStyle>
            <a:lvl1pPr marL="0" indent="0">
              <a:buNone/>
              <a:defRPr>
                <a:latin typeface="+mn-lt"/>
              </a:defRPr>
            </a:lvl1pPr>
            <a:lvl2pPr marL="457223" indent="0">
              <a:buNone/>
              <a:defRPr>
                <a:latin typeface="+mn-lt"/>
              </a:defRPr>
            </a:lvl2pPr>
            <a:lvl3pPr marL="914446" indent="0">
              <a:buNone/>
              <a:defRPr>
                <a:latin typeface="+mn-lt"/>
              </a:defRPr>
            </a:lvl3pPr>
            <a:lvl4pPr marL="1371669" indent="0">
              <a:buNone/>
              <a:defRPr>
                <a:latin typeface="+mn-lt"/>
              </a:defRPr>
            </a:lvl4pPr>
            <a:lvl5pPr marL="1828891" indent="0">
              <a:buNone/>
              <a:defRPr>
                <a:latin typeface="+mn-lt"/>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16" name="Date Placeholder 3">
            <a:extLst>
              <a:ext uri="{FF2B5EF4-FFF2-40B4-BE49-F238E27FC236}">
                <a16:creationId xmlns:a16="http://schemas.microsoft.com/office/drawing/2014/main" id="{CBBEEC4F-5426-4F05-B96C-AD5513ABE5C3}"/>
              </a:ext>
            </a:extLst>
          </p:cNvPr>
          <p:cNvSpPr>
            <a:spLocks noGrp="1"/>
          </p:cNvSpPr>
          <p:nvPr>
            <p:ph type="dt" sz="half" idx="10"/>
          </p:nvPr>
        </p:nvSpPr>
        <p:spPr>
          <a:xfrm>
            <a:off x="704851" y="6204478"/>
            <a:ext cx="811743" cy="365125"/>
          </a:xfrm>
        </p:spPr>
        <p:txBody>
          <a:bodyPr lIns="0" tIns="0" rIns="0" bIns="0"/>
          <a:lstStyle>
            <a:lvl1pPr>
              <a:defRPr>
                <a:solidFill>
                  <a:schemeClr val="bg1"/>
                </a:solidFill>
              </a:defRPr>
            </a:lvl1pPr>
          </a:lstStyle>
          <a:p>
            <a:fld id="{4719153B-1506-4BA9-B6CB-F6C895F8C4C3}" type="datetimeFigureOut">
              <a:rPr lang="nl-BE" smtClean="0"/>
              <a:t>24/11/2020</a:t>
            </a:fld>
            <a:endParaRPr lang="nl-BE"/>
          </a:p>
        </p:txBody>
      </p:sp>
      <p:sp>
        <p:nvSpPr>
          <p:cNvPr id="19" name="Footer Placeholder 4">
            <a:extLst>
              <a:ext uri="{FF2B5EF4-FFF2-40B4-BE49-F238E27FC236}">
                <a16:creationId xmlns:a16="http://schemas.microsoft.com/office/drawing/2014/main" id="{AE0DE597-1C12-43AF-8CDA-EAFFEDDDBEF7}"/>
              </a:ext>
            </a:extLst>
          </p:cNvPr>
          <p:cNvSpPr>
            <a:spLocks noGrp="1"/>
          </p:cNvSpPr>
          <p:nvPr>
            <p:ph type="ftr" sz="quarter" idx="11"/>
          </p:nvPr>
        </p:nvSpPr>
        <p:spPr>
          <a:xfrm>
            <a:off x="1516593" y="6204478"/>
            <a:ext cx="4114800" cy="365125"/>
          </a:xfrm>
        </p:spPr>
        <p:txBody>
          <a:bodyPr lIns="0" tIns="0" rIns="0" bIns="0"/>
          <a:lstStyle>
            <a:lvl1pPr algn="l">
              <a:defRPr>
                <a:solidFill>
                  <a:schemeClr val="bg1"/>
                </a:solidFill>
              </a:defRPr>
            </a:lvl1pPr>
          </a:lstStyle>
          <a:p>
            <a:endParaRPr lang="nl-BE"/>
          </a:p>
        </p:txBody>
      </p:sp>
      <p:sp>
        <p:nvSpPr>
          <p:cNvPr id="21" name="afbeelding placeholder">
            <a:extLst>
              <a:ext uri="{FF2B5EF4-FFF2-40B4-BE49-F238E27FC236}">
                <a16:creationId xmlns:a16="http://schemas.microsoft.com/office/drawing/2014/main" id="{DF77DBF1-9A0F-498F-B871-134CB42F881D}"/>
              </a:ext>
            </a:extLst>
          </p:cNvPr>
          <p:cNvSpPr>
            <a:spLocks noGrp="1"/>
          </p:cNvSpPr>
          <p:nvPr>
            <p:ph type="pic" sz="quarter" idx="14"/>
          </p:nvPr>
        </p:nvSpPr>
        <p:spPr>
          <a:xfrm>
            <a:off x="8120222" y="1099200"/>
            <a:ext cx="3625850" cy="4999200"/>
          </a:xfrm>
        </p:spPr>
        <p:txBody>
          <a:bodyPr tIns="1440000">
            <a:normAutofit/>
          </a:bodyPr>
          <a:lstStyle>
            <a:lvl1pPr marL="0" indent="0" algn="ctr">
              <a:buNone/>
              <a:defRPr sz="1067"/>
            </a:lvl1pPr>
          </a:lstStyle>
          <a:p>
            <a:r>
              <a:rPr lang="nl-NL"/>
              <a:t>Klik op het pictogram als u een afbeelding wilt toevoegen</a:t>
            </a:r>
            <a:endParaRPr lang="nl-BE" dirty="0"/>
          </a:p>
        </p:txBody>
      </p:sp>
      <p:sp>
        <p:nvSpPr>
          <p:cNvPr id="20" name="TextBox 4">
            <a:extLst>
              <a:ext uri="{FF2B5EF4-FFF2-40B4-BE49-F238E27FC236}">
                <a16:creationId xmlns:a16="http://schemas.microsoft.com/office/drawing/2014/main" id="{D974BD34-E475-4E02-86F0-8932E1B41725}"/>
              </a:ext>
            </a:extLst>
          </p:cNvPr>
          <p:cNvSpPr txBox="1"/>
          <p:nvPr/>
        </p:nvSpPr>
        <p:spPr>
          <a:xfrm>
            <a:off x="8405793" y="-352283"/>
            <a:ext cx="3775968" cy="297454"/>
          </a:xfrm>
          <a:prstGeom prst="rect">
            <a:avLst/>
          </a:prstGeom>
          <a:noFill/>
        </p:spPr>
        <p:txBody>
          <a:bodyPr wrap="square" rtlCol="0">
            <a:spAutoFit/>
          </a:bodyPr>
          <a:lstStyle/>
          <a:p>
            <a:pPr algn="r"/>
            <a:r>
              <a:rPr lang="nl-BE" sz="1333" b="1" dirty="0">
                <a:solidFill>
                  <a:schemeClr val="tx1"/>
                </a:solidFill>
                <a:latin typeface="+mn-lt"/>
                <a:cs typeface="Arial" panose="020B0604020202020204" pitchFamily="34" charset="0"/>
              </a:rPr>
              <a:t>2/3 Tekst en 1/3 afbeelding</a:t>
            </a:r>
            <a:r>
              <a:rPr lang="nl-NL" sz="1333" b="1" dirty="0">
                <a:solidFill>
                  <a:schemeClr val="tx1"/>
                </a:solidFill>
                <a:latin typeface="+mn-lt"/>
                <a:cs typeface="Arial" panose="020B0604020202020204" pitchFamily="34" charset="0"/>
              </a:rPr>
              <a:t> slide</a:t>
            </a:r>
            <a:endParaRPr lang="en-US" sz="1333" b="1" dirty="0">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3036506651"/>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fbeelding en afbeelding">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3" y="0"/>
            <a:ext cx="12192000" cy="6858000"/>
          </a:xfrm>
          <a:prstGeom prst="rect">
            <a:avLst/>
          </a:prstGeom>
        </p:spPr>
      </p:pic>
      <p:sp>
        <p:nvSpPr>
          <p:cNvPr id="11" name="balk onderaan">
            <a:extLst>
              <a:ext uri="{FF2B5EF4-FFF2-40B4-BE49-F238E27FC236}">
                <a16:creationId xmlns:a16="http://schemas.microsoft.com/office/drawing/2014/main" id="{38804C87-12C0-421E-90B2-DF14E0302FE7}"/>
              </a:ext>
            </a:extLst>
          </p:cNvPr>
          <p:cNvSpPr/>
          <p:nvPr/>
        </p:nvSpPr>
        <p:spPr>
          <a:xfrm>
            <a:off x="-4763" y="6203950"/>
            <a:ext cx="10659259" cy="365653"/>
          </a:xfrm>
          <a:custGeom>
            <a:avLst/>
            <a:gdLst>
              <a:gd name="connsiteX0" fmla="*/ 0 w 15948660"/>
              <a:gd name="connsiteY0" fmla="*/ 0 h 547688"/>
              <a:gd name="connsiteX1" fmla="*/ 15948660 w 15948660"/>
              <a:gd name="connsiteY1" fmla="*/ 0 h 547688"/>
              <a:gd name="connsiteX2" fmla="*/ 15948660 w 15948660"/>
              <a:gd name="connsiteY2" fmla="*/ 547688 h 547688"/>
              <a:gd name="connsiteX3" fmla="*/ 0 w 15948660"/>
              <a:gd name="connsiteY3" fmla="*/ 547688 h 547688"/>
              <a:gd name="connsiteX4" fmla="*/ 0 w 15948660"/>
              <a:gd name="connsiteY4" fmla="*/ 0 h 547688"/>
              <a:gd name="connsiteX0" fmla="*/ 0 w 15948660"/>
              <a:gd name="connsiteY0" fmla="*/ 0 h 547688"/>
              <a:gd name="connsiteX1" fmla="*/ 15948660 w 15948660"/>
              <a:gd name="connsiteY1" fmla="*/ 0 h 547688"/>
              <a:gd name="connsiteX2" fmla="*/ 15946734 w 15948660"/>
              <a:gd name="connsiteY2" fmla="*/ 165212 h 547688"/>
              <a:gd name="connsiteX3" fmla="*/ 15948660 w 15948660"/>
              <a:gd name="connsiteY3" fmla="*/ 547688 h 547688"/>
              <a:gd name="connsiteX4" fmla="*/ 0 w 15948660"/>
              <a:gd name="connsiteY4" fmla="*/ 547688 h 547688"/>
              <a:gd name="connsiteX5" fmla="*/ 0 w 15948660"/>
              <a:gd name="connsiteY5" fmla="*/ 0 h 547688"/>
              <a:gd name="connsiteX0" fmla="*/ 0 w 16140165"/>
              <a:gd name="connsiteY0" fmla="*/ 0 h 547688"/>
              <a:gd name="connsiteX1" fmla="*/ 15948660 w 16140165"/>
              <a:gd name="connsiteY1" fmla="*/ 0 h 547688"/>
              <a:gd name="connsiteX2" fmla="*/ 16140165 w 16140165"/>
              <a:gd name="connsiteY2" fmla="*/ 1926 h 547688"/>
              <a:gd name="connsiteX3" fmla="*/ 15948660 w 16140165"/>
              <a:gd name="connsiteY3" fmla="*/ 547688 h 547688"/>
              <a:gd name="connsiteX4" fmla="*/ 0 w 16140165"/>
              <a:gd name="connsiteY4" fmla="*/ 547688 h 547688"/>
              <a:gd name="connsiteX5" fmla="*/ 0 w 16140165"/>
              <a:gd name="connsiteY5" fmla="*/ 0 h 547688"/>
              <a:gd name="connsiteX0" fmla="*/ 0 w 16097459"/>
              <a:gd name="connsiteY0" fmla="*/ 0 h 547688"/>
              <a:gd name="connsiteX1" fmla="*/ 15948660 w 16097459"/>
              <a:gd name="connsiteY1" fmla="*/ 0 h 547688"/>
              <a:gd name="connsiteX2" fmla="*/ 16097459 w 16097459"/>
              <a:gd name="connsiteY2" fmla="*/ 122506 h 547688"/>
              <a:gd name="connsiteX3" fmla="*/ 15948660 w 16097459"/>
              <a:gd name="connsiteY3" fmla="*/ 547688 h 547688"/>
              <a:gd name="connsiteX4" fmla="*/ 0 w 16097459"/>
              <a:gd name="connsiteY4" fmla="*/ 547688 h 547688"/>
              <a:gd name="connsiteX5" fmla="*/ 0 w 16097459"/>
              <a:gd name="connsiteY5" fmla="*/ 0 h 547688"/>
              <a:gd name="connsiteX0" fmla="*/ 0 w 16135140"/>
              <a:gd name="connsiteY0" fmla="*/ 586 h 548274"/>
              <a:gd name="connsiteX1" fmla="*/ 15948660 w 16135140"/>
              <a:gd name="connsiteY1" fmla="*/ 586 h 548274"/>
              <a:gd name="connsiteX2" fmla="*/ 16135140 w 16135140"/>
              <a:gd name="connsiteY2" fmla="*/ 0 h 548274"/>
              <a:gd name="connsiteX3" fmla="*/ 15948660 w 16135140"/>
              <a:gd name="connsiteY3" fmla="*/ 548274 h 548274"/>
              <a:gd name="connsiteX4" fmla="*/ 0 w 16135140"/>
              <a:gd name="connsiteY4" fmla="*/ 548274 h 548274"/>
              <a:gd name="connsiteX5" fmla="*/ 0 w 16135140"/>
              <a:gd name="connsiteY5" fmla="*/ 586 h 548274"/>
              <a:gd name="connsiteX0" fmla="*/ 0 w 16135140"/>
              <a:gd name="connsiteY0" fmla="*/ 792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0 w 16135140"/>
              <a:gd name="connsiteY5" fmla="*/ 548480 h 548480"/>
              <a:gd name="connsiteX6" fmla="*/ 0 w 16135140"/>
              <a:gd name="connsiteY6" fmla="*/ 792 h 548480"/>
              <a:gd name="connsiteX0" fmla="*/ 0 w 16135140"/>
              <a:gd name="connsiteY0" fmla="*/ 792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146252 w 16135140"/>
              <a:gd name="connsiteY5" fmla="*/ 547688 h 548480"/>
              <a:gd name="connsiteX6" fmla="*/ 0 w 16135140"/>
              <a:gd name="connsiteY6" fmla="*/ 548480 h 548480"/>
              <a:gd name="connsiteX7" fmla="*/ 0 w 16135140"/>
              <a:gd name="connsiteY7" fmla="*/ 792 h 548480"/>
              <a:gd name="connsiteX0" fmla="*/ 0 w 16135140"/>
              <a:gd name="connsiteY0" fmla="*/ 548480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146252 w 16135140"/>
              <a:gd name="connsiteY5" fmla="*/ 547688 h 548480"/>
              <a:gd name="connsiteX6" fmla="*/ 0 w 16135140"/>
              <a:gd name="connsiteY6" fmla="*/ 548480 h 548480"/>
              <a:gd name="connsiteX0" fmla="*/ 0 w 15988888"/>
              <a:gd name="connsiteY0" fmla="*/ 547688 h 548480"/>
              <a:gd name="connsiteX1" fmla="*/ 2381 w 15988888"/>
              <a:gd name="connsiteY1" fmla="*/ 0 h 548480"/>
              <a:gd name="connsiteX2" fmla="*/ 15802408 w 15988888"/>
              <a:gd name="connsiteY2" fmla="*/ 792 h 548480"/>
              <a:gd name="connsiteX3" fmla="*/ 15988888 w 15988888"/>
              <a:gd name="connsiteY3" fmla="*/ 206 h 548480"/>
              <a:gd name="connsiteX4" fmla="*/ 15802408 w 15988888"/>
              <a:gd name="connsiteY4" fmla="*/ 548480 h 548480"/>
              <a:gd name="connsiteX5" fmla="*/ 0 w 15988888"/>
              <a:gd name="connsiteY5" fmla="*/ 547688 h 54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88888" h="548480">
                <a:moveTo>
                  <a:pt x="0" y="547688"/>
                </a:moveTo>
                <a:cubicBezTo>
                  <a:pt x="794" y="365125"/>
                  <a:pt x="1587" y="182563"/>
                  <a:pt x="2381" y="0"/>
                </a:cubicBezTo>
                <a:lnTo>
                  <a:pt x="15802408" y="792"/>
                </a:lnTo>
                <a:lnTo>
                  <a:pt x="15988888" y="206"/>
                </a:lnTo>
                <a:lnTo>
                  <a:pt x="15802408" y="548480"/>
                </a:lnTo>
                <a:lnTo>
                  <a:pt x="0" y="547688"/>
                </a:lnTo>
                <a:close/>
              </a:path>
            </a:pathLst>
          </a:custGeom>
          <a:solidFill>
            <a:srgbClr val="44C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200"/>
          </a:p>
        </p:txBody>
      </p:sp>
      <p:sp>
        <p:nvSpPr>
          <p:cNvPr id="10" name="afbeelding placeholder">
            <a:extLst>
              <a:ext uri="{FF2B5EF4-FFF2-40B4-BE49-F238E27FC236}">
                <a16:creationId xmlns:a16="http://schemas.microsoft.com/office/drawing/2014/main" id="{BF11F0D6-36C4-4080-A5EE-1C71DA09C63D}"/>
              </a:ext>
            </a:extLst>
          </p:cNvPr>
          <p:cNvSpPr>
            <a:spLocks noGrp="1"/>
          </p:cNvSpPr>
          <p:nvPr>
            <p:ph type="pic" sz="quarter" idx="13"/>
          </p:nvPr>
        </p:nvSpPr>
        <p:spPr>
          <a:xfrm>
            <a:off x="693738" y="1099200"/>
            <a:ext cx="5478357" cy="4999200"/>
          </a:xfrm>
        </p:spPr>
        <p:txBody>
          <a:bodyPr tIns="1440000">
            <a:normAutofit/>
          </a:bodyPr>
          <a:lstStyle>
            <a:lvl1pPr marL="0" indent="0" algn="ctr">
              <a:buNone/>
              <a:defRPr sz="1067"/>
            </a:lvl1pPr>
          </a:lstStyle>
          <a:p>
            <a:r>
              <a:rPr lang="nl-NL"/>
              <a:t>Klik op het pictogram als u een afbeelding wilt toevoegen</a:t>
            </a:r>
            <a:endParaRPr lang="nl-BE" dirty="0"/>
          </a:p>
        </p:txBody>
      </p:sp>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9695544" y="6204478"/>
            <a:ext cx="667509" cy="365125"/>
          </a:xfrm>
          <a:prstGeom prst="rect">
            <a:avLst/>
          </a:prstGeom>
        </p:spPr>
        <p:txBody>
          <a:bodyPr/>
          <a:lstStyle>
            <a:lvl1pPr>
              <a:defRPr>
                <a:solidFill>
                  <a:schemeClr val="bg1"/>
                </a:solidFill>
              </a:defRPr>
            </a:lvl1pPr>
          </a:lstStyle>
          <a:p>
            <a:fld id="{A17C540D-E4A5-470C-AEA5-B7315108B209}" type="slidenum">
              <a:rPr lang="nl-BE" smtClean="0"/>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665795" y="592589"/>
            <a:ext cx="11050419" cy="420237"/>
          </a:xfrm>
        </p:spPr>
        <p:txBody>
          <a:bodyPr lIns="0" tIns="0" rIns="0" bIns="0" anchor="t">
            <a:noAutofit/>
          </a:bodyPr>
          <a:lstStyle>
            <a:lvl1pPr>
              <a:defRPr sz="2933">
                <a:solidFill>
                  <a:schemeClr val="tx1"/>
                </a:solidFill>
                <a:latin typeface="Arial Rounded MT Bold" panose="020F0704030504030204" pitchFamily="34" charset="0"/>
              </a:defRPr>
            </a:lvl1pPr>
          </a:lstStyle>
          <a:p>
            <a:r>
              <a:rPr lang="nl-NL" dirty="0"/>
              <a:t>Titel</a:t>
            </a:r>
            <a:endParaRPr lang="en-US" dirty="0"/>
          </a:p>
        </p:txBody>
      </p:sp>
      <p:sp>
        <p:nvSpPr>
          <p:cNvPr id="16" name="Date Placeholder 3">
            <a:extLst>
              <a:ext uri="{FF2B5EF4-FFF2-40B4-BE49-F238E27FC236}">
                <a16:creationId xmlns:a16="http://schemas.microsoft.com/office/drawing/2014/main" id="{CBBEEC4F-5426-4F05-B96C-AD5513ABE5C3}"/>
              </a:ext>
            </a:extLst>
          </p:cNvPr>
          <p:cNvSpPr>
            <a:spLocks noGrp="1"/>
          </p:cNvSpPr>
          <p:nvPr>
            <p:ph type="dt" sz="half" idx="10"/>
          </p:nvPr>
        </p:nvSpPr>
        <p:spPr>
          <a:xfrm>
            <a:off x="704851" y="6204478"/>
            <a:ext cx="811743" cy="365125"/>
          </a:xfrm>
        </p:spPr>
        <p:txBody>
          <a:bodyPr lIns="0" tIns="0" rIns="0" bIns="0"/>
          <a:lstStyle>
            <a:lvl1pPr>
              <a:defRPr>
                <a:solidFill>
                  <a:schemeClr val="bg1"/>
                </a:solidFill>
              </a:defRPr>
            </a:lvl1pPr>
          </a:lstStyle>
          <a:p>
            <a:fld id="{4719153B-1506-4BA9-B6CB-F6C895F8C4C3}" type="datetimeFigureOut">
              <a:rPr lang="nl-BE" smtClean="0"/>
              <a:t>24/11/2020</a:t>
            </a:fld>
            <a:endParaRPr lang="nl-BE"/>
          </a:p>
        </p:txBody>
      </p:sp>
      <p:sp>
        <p:nvSpPr>
          <p:cNvPr id="19" name="Footer Placeholder 4">
            <a:extLst>
              <a:ext uri="{FF2B5EF4-FFF2-40B4-BE49-F238E27FC236}">
                <a16:creationId xmlns:a16="http://schemas.microsoft.com/office/drawing/2014/main" id="{AE0DE597-1C12-43AF-8CDA-EAFFEDDDBEF7}"/>
              </a:ext>
            </a:extLst>
          </p:cNvPr>
          <p:cNvSpPr>
            <a:spLocks noGrp="1"/>
          </p:cNvSpPr>
          <p:nvPr>
            <p:ph type="ftr" sz="quarter" idx="11"/>
          </p:nvPr>
        </p:nvSpPr>
        <p:spPr>
          <a:xfrm>
            <a:off x="1516593" y="6204478"/>
            <a:ext cx="4114800" cy="365125"/>
          </a:xfrm>
        </p:spPr>
        <p:txBody>
          <a:bodyPr lIns="0" tIns="0" rIns="0" bIns="0"/>
          <a:lstStyle>
            <a:lvl1pPr algn="l">
              <a:defRPr>
                <a:solidFill>
                  <a:schemeClr val="bg1"/>
                </a:solidFill>
              </a:defRPr>
            </a:lvl1pPr>
          </a:lstStyle>
          <a:p>
            <a:endParaRPr lang="nl-BE"/>
          </a:p>
        </p:txBody>
      </p:sp>
      <p:sp>
        <p:nvSpPr>
          <p:cNvPr id="20" name="afbeelding placeholder">
            <a:extLst>
              <a:ext uri="{FF2B5EF4-FFF2-40B4-BE49-F238E27FC236}">
                <a16:creationId xmlns:a16="http://schemas.microsoft.com/office/drawing/2014/main" id="{8079D545-5B83-4040-948C-2702F46AFFC2}"/>
              </a:ext>
            </a:extLst>
          </p:cNvPr>
          <p:cNvSpPr>
            <a:spLocks noGrp="1"/>
          </p:cNvSpPr>
          <p:nvPr>
            <p:ph type="pic" sz="quarter" idx="14"/>
          </p:nvPr>
        </p:nvSpPr>
        <p:spPr>
          <a:xfrm>
            <a:off x="6262794" y="1099200"/>
            <a:ext cx="5478357" cy="4999200"/>
          </a:xfrm>
        </p:spPr>
        <p:txBody>
          <a:bodyPr tIns="1440000">
            <a:normAutofit/>
          </a:bodyPr>
          <a:lstStyle>
            <a:lvl1pPr marL="0" indent="0" algn="ctr">
              <a:buNone/>
              <a:defRPr sz="1067"/>
            </a:lvl1pPr>
          </a:lstStyle>
          <a:p>
            <a:r>
              <a:rPr lang="nl-NL"/>
              <a:t>Klik op het pictogram als u een afbeelding wilt toevoegen</a:t>
            </a:r>
            <a:endParaRPr lang="nl-BE" dirty="0"/>
          </a:p>
        </p:txBody>
      </p:sp>
      <p:sp>
        <p:nvSpPr>
          <p:cNvPr id="12" name="TextBox 4">
            <a:extLst>
              <a:ext uri="{FF2B5EF4-FFF2-40B4-BE49-F238E27FC236}">
                <a16:creationId xmlns:a16="http://schemas.microsoft.com/office/drawing/2014/main" id="{E2274F51-95F7-4E5E-815B-1F996E645FE7}"/>
              </a:ext>
            </a:extLst>
          </p:cNvPr>
          <p:cNvSpPr txBox="1"/>
          <p:nvPr/>
        </p:nvSpPr>
        <p:spPr>
          <a:xfrm>
            <a:off x="8405793" y="-352283"/>
            <a:ext cx="3775968" cy="297454"/>
          </a:xfrm>
          <a:prstGeom prst="rect">
            <a:avLst/>
          </a:prstGeom>
          <a:noFill/>
        </p:spPr>
        <p:txBody>
          <a:bodyPr wrap="square" rtlCol="0">
            <a:spAutoFit/>
          </a:bodyPr>
          <a:lstStyle/>
          <a:p>
            <a:pPr algn="r"/>
            <a:r>
              <a:rPr lang="nl-NL" sz="1333" b="1" dirty="0">
                <a:solidFill>
                  <a:schemeClr val="tx1"/>
                </a:solidFill>
                <a:latin typeface="+mn-lt"/>
                <a:cs typeface="Arial" panose="020B0604020202020204" pitchFamily="34" charset="0"/>
              </a:rPr>
              <a:t>Afbeelding en afbeelding slide</a:t>
            </a:r>
            <a:endParaRPr lang="en-US" sz="1333" b="1" dirty="0">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3150280715"/>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x 2 Afbeeldingen">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3" y="0"/>
            <a:ext cx="12192000" cy="6858000"/>
          </a:xfrm>
          <a:prstGeom prst="rect">
            <a:avLst/>
          </a:prstGeom>
        </p:spPr>
      </p:pic>
      <p:sp>
        <p:nvSpPr>
          <p:cNvPr id="11" name="balk onderaan">
            <a:extLst>
              <a:ext uri="{FF2B5EF4-FFF2-40B4-BE49-F238E27FC236}">
                <a16:creationId xmlns:a16="http://schemas.microsoft.com/office/drawing/2014/main" id="{38804C87-12C0-421E-90B2-DF14E0302FE7}"/>
              </a:ext>
            </a:extLst>
          </p:cNvPr>
          <p:cNvSpPr/>
          <p:nvPr/>
        </p:nvSpPr>
        <p:spPr>
          <a:xfrm>
            <a:off x="-4763" y="6203950"/>
            <a:ext cx="10659259" cy="365653"/>
          </a:xfrm>
          <a:custGeom>
            <a:avLst/>
            <a:gdLst>
              <a:gd name="connsiteX0" fmla="*/ 0 w 15948660"/>
              <a:gd name="connsiteY0" fmla="*/ 0 h 547688"/>
              <a:gd name="connsiteX1" fmla="*/ 15948660 w 15948660"/>
              <a:gd name="connsiteY1" fmla="*/ 0 h 547688"/>
              <a:gd name="connsiteX2" fmla="*/ 15948660 w 15948660"/>
              <a:gd name="connsiteY2" fmla="*/ 547688 h 547688"/>
              <a:gd name="connsiteX3" fmla="*/ 0 w 15948660"/>
              <a:gd name="connsiteY3" fmla="*/ 547688 h 547688"/>
              <a:gd name="connsiteX4" fmla="*/ 0 w 15948660"/>
              <a:gd name="connsiteY4" fmla="*/ 0 h 547688"/>
              <a:gd name="connsiteX0" fmla="*/ 0 w 15948660"/>
              <a:gd name="connsiteY0" fmla="*/ 0 h 547688"/>
              <a:gd name="connsiteX1" fmla="*/ 15948660 w 15948660"/>
              <a:gd name="connsiteY1" fmla="*/ 0 h 547688"/>
              <a:gd name="connsiteX2" fmla="*/ 15946734 w 15948660"/>
              <a:gd name="connsiteY2" fmla="*/ 165212 h 547688"/>
              <a:gd name="connsiteX3" fmla="*/ 15948660 w 15948660"/>
              <a:gd name="connsiteY3" fmla="*/ 547688 h 547688"/>
              <a:gd name="connsiteX4" fmla="*/ 0 w 15948660"/>
              <a:gd name="connsiteY4" fmla="*/ 547688 h 547688"/>
              <a:gd name="connsiteX5" fmla="*/ 0 w 15948660"/>
              <a:gd name="connsiteY5" fmla="*/ 0 h 547688"/>
              <a:gd name="connsiteX0" fmla="*/ 0 w 16140165"/>
              <a:gd name="connsiteY0" fmla="*/ 0 h 547688"/>
              <a:gd name="connsiteX1" fmla="*/ 15948660 w 16140165"/>
              <a:gd name="connsiteY1" fmla="*/ 0 h 547688"/>
              <a:gd name="connsiteX2" fmla="*/ 16140165 w 16140165"/>
              <a:gd name="connsiteY2" fmla="*/ 1926 h 547688"/>
              <a:gd name="connsiteX3" fmla="*/ 15948660 w 16140165"/>
              <a:gd name="connsiteY3" fmla="*/ 547688 h 547688"/>
              <a:gd name="connsiteX4" fmla="*/ 0 w 16140165"/>
              <a:gd name="connsiteY4" fmla="*/ 547688 h 547688"/>
              <a:gd name="connsiteX5" fmla="*/ 0 w 16140165"/>
              <a:gd name="connsiteY5" fmla="*/ 0 h 547688"/>
              <a:gd name="connsiteX0" fmla="*/ 0 w 16097459"/>
              <a:gd name="connsiteY0" fmla="*/ 0 h 547688"/>
              <a:gd name="connsiteX1" fmla="*/ 15948660 w 16097459"/>
              <a:gd name="connsiteY1" fmla="*/ 0 h 547688"/>
              <a:gd name="connsiteX2" fmla="*/ 16097459 w 16097459"/>
              <a:gd name="connsiteY2" fmla="*/ 122506 h 547688"/>
              <a:gd name="connsiteX3" fmla="*/ 15948660 w 16097459"/>
              <a:gd name="connsiteY3" fmla="*/ 547688 h 547688"/>
              <a:gd name="connsiteX4" fmla="*/ 0 w 16097459"/>
              <a:gd name="connsiteY4" fmla="*/ 547688 h 547688"/>
              <a:gd name="connsiteX5" fmla="*/ 0 w 16097459"/>
              <a:gd name="connsiteY5" fmla="*/ 0 h 547688"/>
              <a:gd name="connsiteX0" fmla="*/ 0 w 16135140"/>
              <a:gd name="connsiteY0" fmla="*/ 586 h 548274"/>
              <a:gd name="connsiteX1" fmla="*/ 15948660 w 16135140"/>
              <a:gd name="connsiteY1" fmla="*/ 586 h 548274"/>
              <a:gd name="connsiteX2" fmla="*/ 16135140 w 16135140"/>
              <a:gd name="connsiteY2" fmla="*/ 0 h 548274"/>
              <a:gd name="connsiteX3" fmla="*/ 15948660 w 16135140"/>
              <a:gd name="connsiteY3" fmla="*/ 548274 h 548274"/>
              <a:gd name="connsiteX4" fmla="*/ 0 w 16135140"/>
              <a:gd name="connsiteY4" fmla="*/ 548274 h 548274"/>
              <a:gd name="connsiteX5" fmla="*/ 0 w 16135140"/>
              <a:gd name="connsiteY5" fmla="*/ 586 h 548274"/>
              <a:gd name="connsiteX0" fmla="*/ 0 w 16135140"/>
              <a:gd name="connsiteY0" fmla="*/ 792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0 w 16135140"/>
              <a:gd name="connsiteY5" fmla="*/ 548480 h 548480"/>
              <a:gd name="connsiteX6" fmla="*/ 0 w 16135140"/>
              <a:gd name="connsiteY6" fmla="*/ 792 h 548480"/>
              <a:gd name="connsiteX0" fmla="*/ 0 w 16135140"/>
              <a:gd name="connsiteY0" fmla="*/ 792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146252 w 16135140"/>
              <a:gd name="connsiteY5" fmla="*/ 547688 h 548480"/>
              <a:gd name="connsiteX6" fmla="*/ 0 w 16135140"/>
              <a:gd name="connsiteY6" fmla="*/ 548480 h 548480"/>
              <a:gd name="connsiteX7" fmla="*/ 0 w 16135140"/>
              <a:gd name="connsiteY7" fmla="*/ 792 h 548480"/>
              <a:gd name="connsiteX0" fmla="*/ 0 w 16135140"/>
              <a:gd name="connsiteY0" fmla="*/ 548480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146252 w 16135140"/>
              <a:gd name="connsiteY5" fmla="*/ 547688 h 548480"/>
              <a:gd name="connsiteX6" fmla="*/ 0 w 16135140"/>
              <a:gd name="connsiteY6" fmla="*/ 548480 h 548480"/>
              <a:gd name="connsiteX0" fmla="*/ 0 w 15988888"/>
              <a:gd name="connsiteY0" fmla="*/ 547688 h 548480"/>
              <a:gd name="connsiteX1" fmla="*/ 2381 w 15988888"/>
              <a:gd name="connsiteY1" fmla="*/ 0 h 548480"/>
              <a:gd name="connsiteX2" fmla="*/ 15802408 w 15988888"/>
              <a:gd name="connsiteY2" fmla="*/ 792 h 548480"/>
              <a:gd name="connsiteX3" fmla="*/ 15988888 w 15988888"/>
              <a:gd name="connsiteY3" fmla="*/ 206 h 548480"/>
              <a:gd name="connsiteX4" fmla="*/ 15802408 w 15988888"/>
              <a:gd name="connsiteY4" fmla="*/ 548480 h 548480"/>
              <a:gd name="connsiteX5" fmla="*/ 0 w 15988888"/>
              <a:gd name="connsiteY5" fmla="*/ 547688 h 54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88888" h="548480">
                <a:moveTo>
                  <a:pt x="0" y="547688"/>
                </a:moveTo>
                <a:cubicBezTo>
                  <a:pt x="794" y="365125"/>
                  <a:pt x="1587" y="182563"/>
                  <a:pt x="2381" y="0"/>
                </a:cubicBezTo>
                <a:lnTo>
                  <a:pt x="15802408" y="792"/>
                </a:lnTo>
                <a:lnTo>
                  <a:pt x="15988888" y="206"/>
                </a:lnTo>
                <a:lnTo>
                  <a:pt x="15802408" y="548480"/>
                </a:lnTo>
                <a:lnTo>
                  <a:pt x="0" y="547688"/>
                </a:lnTo>
                <a:close/>
              </a:path>
            </a:pathLst>
          </a:custGeom>
          <a:solidFill>
            <a:srgbClr val="44C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200"/>
          </a:p>
        </p:txBody>
      </p:sp>
      <p:sp>
        <p:nvSpPr>
          <p:cNvPr id="10" name="afbeelding placeholder">
            <a:extLst>
              <a:ext uri="{FF2B5EF4-FFF2-40B4-BE49-F238E27FC236}">
                <a16:creationId xmlns:a16="http://schemas.microsoft.com/office/drawing/2014/main" id="{BF11F0D6-36C4-4080-A5EE-1C71DA09C63D}"/>
              </a:ext>
            </a:extLst>
          </p:cNvPr>
          <p:cNvSpPr>
            <a:spLocks noGrp="1"/>
          </p:cNvSpPr>
          <p:nvPr>
            <p:ph type="pic" sz="quarter" idx="13"/>
          </p:nvPr>
        </p:nvSpPr>
        <p:spPr>
          <a:xfrm>
            <a:off x="693738" y="1099200"/>
            <a:ext cx="5478357" cy="2448000"/>
          </a:xfrm>
        </p:spPr>
        <p:txBody>
          <a:bodyPr tIns="1440000">
            <a:normAutofit/>
          </a:bodyPr>
          <a:lstStyle>
            <a:lvl1pPr marL="0" indent="0" algn="ctr">
              <a:buNone/>
              <a:defRPr sz="1067"/>
            </a:lvl1pPr>
          </a:lstStyle>
          <a:p>
            <a:r>
              <a:rPr lang="nl-NL"/>
              <a:t>Klik op het pictogram als u een afbeelding wilt toevoegen</a:t>
            </a:r>
            <a:endParaRPr lang="nl-BE" dirty="0"/>
          </a:p>
        </p:txBody>
      </p:sp>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9695544" y="6204478"/>
            <a:ext cx="667509" cy="365125"/>
          </a:xfrm>
          <a:prstGeom prst="rect">
            <a:avLst/>
          </a:prstGeom>
        </p:spPr>
        <p:txBody>
          <a:bodyPr/>
          <a:lstStyle>
            <a:lvl1pPr>
              <a:defRPr>
                <a:solidFill>
                  <a:schemeClr val="bg1"/>
                </a:solidFill>
              </a:defRPr>
            </a:lvl1pPr>
          </a:lstStyle>
          <a:p>
            <a:fld id="{A17C540D-E4A5-470C-AEA5-B7315108B209}" type="slidenum">
              <a:rPr lang="nl-BE" smtClean="0"/>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665795" y="592589"/>
            <a:ext cx="11050419" cy="420237"/>
          </a:xfrm>
        </p:spPr>
        <p:txBody>
          <a:bodyPr lIns="0" tIns="0" rIns="0" bIns="0" anchor="t">
            <a:noAutofit/>
          </a:bodyPr>
          <a:lstStyle>
            <a:lvl1pPr>
              <a:defRPr sz="2933">
                <a:solidFill>
                  <a:schemeClr val="tx1"/>
                </a:solidFill>
                <a:latin typeface="Arial Rounded MT Bold" panose="020F0704030504030204" pitchFamily="34" charset="0"/>
              </a:defRPr>
            </a:lvl1pPr>
          </a:lstStyle>
          <a:p>
            <a:r>
              <a:rPr lang="nl-NL" dirty="0"/>
              <a:t>Titel</a:t>
            </a:r>
            <a:endParaRPr lang="en-US" dirty="0"/>
          </a:p>
        </p:txBody>
      </p:sp>
      <p:sp>
        <p:nvSpPr>
          <p:cNvPr id="16" name="Date Placeholder 3">
            <a:extLst>
              <a:ext uri="{FF2B5EF4-FFF2-40B4-BE49-F238E27FC236}">
                <a16:creationId xmlns:a16="http://schemas.microsoft.com/office/drawing/2014/main" id="{CBBEEC4F-5426-4F05-B96C-AD5513ABE5C3}"/>
              </a:ext>
            </a:extLst>
          </p:cNvPr>
          <p:cNvSpPr>
            <a:spLocks noGrp="1"/>
          </p:cNvSpPr>
          <p:nvPr>
            <p:ph type="dt" sz="half" idx="10"/>
          </p:nvPr>
        </p:nvSpPr>
        <p:spPr>
          <a:xfrm>
            <a:off x="704851" y="6204478"/>
            <a:ext cx="811743" cy="365125"/>
          </a:xfrm>
        </p:spPr>
        <p:txBody>
          <a:bodyPr lIns="0" tIns="0" rIns="0" bIns="0"/>
          <a:lstStyle>
            <a:lvl1pPr>
              <a:defRPr>
                <a:solidFill>
                  <a:schemeClr val="bg1"/>
                </a:solidFill>
              </a:defRPr>
            </a:lvl1pPr>
          </a:lstStyle>
          <a:p>
            <a:fld id="{4719153B-1506-4BA9-B6CB-F6C895F8C4C3}" type="datetimeFigureOut">
              <a:rPr lang="nl-BE" smtClean="0"/>
              <a:t>24/11/2020</a:t>
            </a:fld>
            <a:endParaRPr lang="nl-BE"/>
          </a:p>
        </p:txBody>
      </p:sp>
      <p:sp>
        <p:nvSpPr>
          <p:cNvPr id="19" name="Footer Placeholder 4">
            <a:extLst>
              <a:ext uri="{FF2B5EF4-FFF2-40B4-BE49-F238E27FC236}">
                <a16:creationId xmlns:a16="http://schemas.microsoft.com/office/drawing/2014/main" id="{AE0DE597-1C12-43AF-8CDA-EAFFEDDDBEF7}"/>
              </a:ext>
            </a:extLst>
          </p:cNvPr>
          <p:cNvSpPr>
            <a:spLocks noGrp="1"/>
          </p:cNvSpPr>
          <p:nvPr>
            <p:ph type="ftr" sz="quarter" idx="11"/>
          </p:nvPr>
        </p:nvSpPr>
        <p:spPr>
          <a:xfrm>
            <a:off x="1516593" y="6204478"/>
            <a:ext cx="4114800" cy="365125"/>
          </a:xfrm>
        </p:spPr>
        <p:txBody>
          <a:bodyPr lIns="0" tIns="0" rIns="0" bIns="0"/>
          <a:lstStyle>
            <a:lvl1pPr algn="l">
              <a:defRPr>
                <a:solidFill>
                  <a:schemeClr val="bg1"/>
                </a:solidFill>
              </a:defRPr>
            </a:lvl1pPr>
          </a:lstStyle>
          <a:p>
            <a:endParaRPr lang="nl-BE"/>
          </a:p>
        </p:txBody>
      </p:sp>
      <p:sp>
        <p:nvSpPr>
          <p:cNvPr id="20" name="afbeelding placeholder">
            <a:extLst>
              <a:ext uri="{FF2B5EF4-FFF2-40B4-BE49-F238E27FC236}">
                <a16:creationId xmlns:a16="http://schemas.microsoft.com/office/drawing/2014/main" id="{8079D545-5B83-4040-948C-2702F46AFFC2}"/>
              </a:ext>
            </a:extLst>
          </p:cNvPr>
          <p:cNvSpPr>
            <a:spLocks noGrp="1"/>
          </p:cNvSpPr>
          <p:nvPr>
            <p:ph type="pic" sz="quarter" idx="14"/>
          </p:nvPr>
        </p:nvSpPr>
        <p:spPr>
          <a:xfrm>
            <a:off x="6262794" y="1099200"/>
            <a:ext cx="5478357" cy="2448000"/>
          </a:xfrm>
        </p:spPr>
        <p:txBody>
          <a:bodyPr tIns="1440000">
            <a:normAutofit/>
          </a:bodyPr>
          <a:lstStyle>
            <a:lvl1pPr marL="0" indent="0" algn="ctr">
              <a:buNone/>
              <a:defRPr sz="1067"/>
            </a:lvl1pPr>
          </a:lstStyle>
          <a:p>
            <a:r>
              <a:rPr lang="nl-NL"/>
              <a:t>Klik op het pictogram als u een afbeelding wilt toevoegen</a:t>
            </a:r>
            <a:endParaRPr lang="nl-BE" dirty="0"/>
          </a:p>
        </p:txBody>
      </p:sp>
      <p:sp>
        <p:nvSpPr>
          <p:cNvPr id="21" name="TextBox 4">
            <a:extLst>
              <a:ext uri="{FF2B5EF4-FFF2-40B4-BE49-F238E27FC236}">
                <a16:creationId xmlns:a16="http://schemas.microsoft.com/office/drawing/2014/main" id="{92B1CA4A-0389-4751-BD3D-D8526698D995}"/>
              </a:ext>
            </a:extLst>
          </p:cNvPr>
          <p:cNvSpPr txBox="1"/>
          <p:nvPr/>
        </p:nvSpPr>
        <p:spPr>
          <a:xfrm>
            <a:off x="8405793" y="-352283"/>
            <a:ext cx="3775968" cy="297454"/>
          </a:xfrm>
          <a:prstGeom prst="rect">
            <a:avLst/>
          </a:prstGeom>
          <a:noFill/>
        </p:spPr>
        <p:txBody>
          <a:bodyPr wrap="square" rtlCol="0">
            <a:spAutoFit/>
          </a:bodyPr>
          <a:lstStyle/>
          <a:p>
            <a:pPr algn="r"/>
            <a:r>
              <a:rPr lang="nl-NL" sz="1333" b="1" dirty="0">
                <a:solidFill>
                  <a:schemeClr val="tx1"/>
                </a:solidFill>
                <a:latin typeface="+mn-lt"/>
                <a:cs typeface="Arial" panose="020B0604020202020204" pitchFamily="34" charset="0"/>
              </a:rPr>
              <a:t>2 x 2 afbeeldingen slide</a:t>
            </a:r>
            <a:endParaRPr lang="en-US" sz="1333" b="1" dirty="0">
              <a:solidFill>
                <a:schemeClr val="tx1"/>
              </a:solidFill>
              <a:latin typeface="+mn-lt"/>
              <a:cs typeface="Arial" panose="020B0604020202020204" pitchFamily="34" charset="0"/>
            </a:endParaRPr>
          </a:p>
        </p:txBody>
      </p:sp>
      <p:sp>
        <p:nvSpPr>
          <p:cNvPr id="15" name="afbeelding placeholder">
            <a:extLst>
              <a:ext uri="{FF2B5EF4-FFF2-40B4-BE49-F238E27FC236}">
                <a16:creationId xmlns:a16="http://schemas.microsoft.com/office/drawing/2014/main" id="{82CCC512-3142-40C3-84D6-0EEE34ABAA8E}"/>
              </a:ext>
            </a:extLst>
          </p:cNvPr>
          <p:cNvSpPr>
            <a:spLocks noGrp="1"/>
          </p:cNvSpPr>
          <p:nvPr>
            <p:ph type="pic" sz="quarter" idx="15"/>
          </p:nvPr>
        </p:nvSpPr>
        <p:spPr>
          <a:xfrm>
            <a:off x="693600" y="3648795"/>
            <a:ext cx="5478357" cy="2448000"/>
          </a:xfrm>
        </p:spPr>
        <p:txBody>
          <a:bodyPr tIns="1440000">
            <a:normAutofit/>
          </a:bodyPr>
          <a:lstStyle>
            <a:lvl1pPr marL="0" indent="0" algn="ctr">
              <a:buNone/>
              <a:defRPr sz="1067"/>
            </a:lvl1pPr>
          </a:lstStyle>
          <a:p>
            <a:r>
              <a:rPr lang="nl-NL"/>
              <a:t>Klik op het pictogram als u een afbeelding wilt toevoegen</a:t>
            </a:r>
            <a:endParaRPr lang="nl-BE" dirty="0"/>
          </a:p>
        </p:txBody>
      </p:sp>
      <p:sp>
        <p:nvSpPr>
          <p:cNvPr id="22" name="afbeelding placeholder">
            <a:extLst>
              <a:ext uri="{FF2B5EF4-FFF2-40B4-BE49-F238E27FC236}">
                <a16:creationId xmlns:a16="http://schemas.microsoft.com/office/drawing/2014/main" id="{EFC31C83-3462-44CC-A863-6C9D9ADF81D9}"/>
              </a:ext>
            </a:extLst>
          </p:cNvPr>
          <p:cNvSpPr>
            <a:spLocks noGrp="1"/>
          </p:cNvSpPr>
          <p:nvPr>
            <p:ph type="pic" sz="quarter" idx="16"/>
          </p:nvPr>
        </p:nvSpPr>
        <p:spPr>
          <a:xfrm>
            <a:off x="6264000" y="3648795"/>
            <a:ext cx="5478357" cy="2448000"/>
          </a:xfrm>
        </p:spPr>
        <p:txBody>
          <a:bodyPr tIns="1440000">
            <a:normAutofit/>
          </a:bodyPr>
          <a:lstStyle>
            <a:lvl1pPr marL="0" indent="0" algn="ctr">
              <a:buNone/>
              <a:defRPr sz="1067"/>
            </a:lvl1pPr>
          </a:lstStyle>
          <a:p>
            <a:r>
              <a:rPr lang="nl-NL"/>
              <a:t>Klik op het pictogram als u een afbeelding wilt toevoegen</a:t>
            </a:r>
            <a:endParaRPr lang="nl-BE" dirty="0"/>
          </a:p>
        </p:txBody>
      </p:sp>
    </p:spTree>
    <p:extLst>
      <p:ext uri="{BB962C8B-B14F-4D97-AF65-F5344CB8AC3E}">
        <p14:creationId xmlns:p14="http://schemas.microsoft.com/office/powerpoint/2010/main" val="1003458992"/>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x Afbeelding">
    <p:spTree>
      <p:nvGrpSpPr>
        <p:cNvPr id="1" name=""/>
        <p:cNvGrpSpPr/>
        <p:nvPr/>
      </p:nvGrpSpPr>
      <p:grpSpPr>
        <a:xfrm>
          <a:off x="0" y="0"/>
          <a:ext cx="0" cy="0"/>
          <a:chOff x="0" y="0"/>
          <a:chExt cx="0" cy="0"/>
        </a:xfrm>
      </p:grpSpPr>
      <p:sp>
        <p:nvSpPr>
          <p:cNvPr id="20" name="afbeelding placeholder">
            <a:extLst>
              <a:ext uri="{FF2B5EF4-FFF2-40B4-BE49-F238E27FC236}">
                <a16:creationId xmlns:a16="http://schemas.microsoft.com/office/drawing/2014/main" id="{8079D545-5B83-4040-948C-2702F46AFFC2}"/>
              </a:ext>
            </a:extLst>
          </p:cNvPr>
          <p:cNvSpPr>
            <a:spLocks noGrp="1"/>
          </p:cNvSpPr>
          <p:nvPr>
            <p:ph type="pic" sz="quarter" idx="14"/>
          </p:nvPr>
        </p:nvSpPr>
        <p:spPr>
          <a:xfrm>
            <a:off x="8120222" y="1099200"/>
            <a:ext cx="3625850" cy="4999200"/>
          </a:xfrm>
        </p:spPr>
        <p:txBody>
          <a:bodyPr tIns="1440000">
            <a:normAutofit/>
          </a:bodyPr>
          <a:lstStyle>
            <a:lvl1pPr marL="0" indent="0" algn="ctr">
              <a:buNone/>
              <a:defRPr sz="1067"/>
            </a:lvl1pPr>
          </a:lstStyle>
          <a:p>
            <a:r>
              <a:rPr lang="nl-NL"/>
              <a:t>Klik op het pictogram als u een afbeelding wilt toevoegen</a:t>
            </a:r>
            <a:endParaRPr lang="nl-BE" dirty="0"/>
          </a:p>
        </p:txBody>
      </p:sp>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3" y="0"/>
            <a:ext cx="12192000" cy="6858000"/>
          </a:xfrm>
          <a:prstGeom prst="rect">
            <a:avLst/>
          </a:prstGeom>
        </p:spPr>
      </p:pic>
      <p:sp>
        <p:nvSpPr>
          <p:cNvPr id="10" name="afbeelding placeholder">
            <a:extLst>
              <a:ext uri="{FF2B5EF4-FFF2-40B4-BE49-F238E27FC236}">
                <a16:creationId xmlns:a16="http://schemas.microsoft.com/office/drawing/2014/main" id="{BF11F0D6-36C4-4080-A5EE-1C71DA09C63D}"/>
              </a:ext>
            </a:extLst>
          </p:cNvPr>
          <p:cNvSpPr>
            <a:spLocks noGrp="1"/>
          </p:cNvSpPr>
          <p:nvPr>
            <p:ph type="pic" sz="quarter" idx="13"/>
          </p:nvPr>
        </p:nvSpPr>
        <p:spPr>
          <a:xfrm>
            <a:off x="693738" y="1099200"/>
            <a:ext cx="3625850" cy="4999200"/>
          </a:xfrm>
        </p:spPr>
        <p:txBody>
          <a:bodyPr tIns="1440000">
            <a:normAutofit/>
          </a:bodyPr>
          <a:lstStyle>
            <a:lvl1pPr marL="0" indent="0" algn="ctr">
              <a:buNone/>
              <a:defRPr sz="1067"/>
            </a:lvl1pPr>
          </a:lstStyle>
          <a:p>
            <a:r>
              <a:rPr lang="nl-NL"/>
              <a:t>Klik op het pictogram als u een afbeelding wilt toevoegen</a:t>
            </a:r>
            <a:endParaRPr lang="nl-BE" dirty="0"/>
          </a:p>
        </p:txBody>
      </p:sp>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9695544" y="6204478"/>
            <a:ext cx="667509" cy="365125"/>
          </a:xfrm>
          <a:prstGeom prst="rect">
            <a:avLst/>
          </a:prstGeom>
        </p:spPr>
        <p:txBody>
          <a:bodyPr/>
          <a:lstStyle>
            <a:lvl1pPr>
              <a:defRPr>
                <a:solidFill>
                  <a:schemeClr val="bg1"/>
                </a:solidFill>
              </a:defRPr>
            </a:lvl1pPr>
          </a:lstStyle>
          <a:p>
            <a:fld id="{A17C540D-E4A5-470C-AEA5-B7315108B209}" type="slidenum">
              <a:rPr lang="nl-BE" smtClean="0"/>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665795" y="592589"/>
            <a:ext cx="11050419" cy="420237"/>
          </a:xfrm>
        </p:spPr>
        <p:txBody>
          <a:bodyPr lIns="0" tIns="0" rIns="0" bIns="0" anchor="t">
            <a:noAutofit/>
          </a:bodyPr>
          <a:lstStyle>
            <a:lvl1pPr>
              <a:defRPr sz="2933">
                <a:solidFill>
                  <a:schemeClr val="tx1"/>
                </a:solidFill>
                <a:latin typeface="Arial Rounded MT Bold" panose="020F0704030504030204" pitchFamily="34" charset="0"/>
              </a:defRPr>
            </a:lvl1pPr>
          </a:lstStyle>
          <a:p>
            <a:r>
              <a:rPr lang="nl-NL" dirty="0"/>
              <a:t>Titel</a:t>
            </a:r>
            <a:endParaRPr lang="en-US" dirty="0"/>
          </a:p>
        </p:txBody>
      </p:sp>
      <p:sp>
        <p:nvSpPr>
          <p:cNvPr id="16" name="Date Placeholder 3">
            <a:extLst>
              <a:ext uri="{FF2B5EF4-FFF2-40B4-BE49-F238E27FC236}">
                <a16:creationId xmlns:a16="http://schemas.microsoft.com/office/drawing/2014/main" id="{CBBEEC4F-5426-4F05-B96C-AD5513ABE5C3}"/>
              </a:ext>
            </a:extLst>
          </p:cNvPr>
          <p:cNvSpPr>
            <a:spLocks noGrp="1"/>
          </p:cNvSpPr>
          <p:nvPr>
            <p:ph type="dt" sz="half" idx="10"/>
          </p:nvPr>
        </p:nvSpPr>
        <p:spPr>
          <a:xfrm>
            <a:off x="704851" y="6204478"/>
            <a:ext cx="811743" cy="365125"/>
          </a:xfrm>
        </p:spPr>
        <p:txBody>
          <a:bodyPr lIns="0" tIns="0" rIns="0" bIns="0"/>
          <a:lstStyle>
            <a:lvl1pPr>
              <a:defRPr>
                <a:solidFill>
                  <a:schemeClr val="bg1"/>
                </a:solidFill>
              </a:defRPr>
            </a:lvl1pPr>
          </a:lstStyle>
          <a:p>
            <a:fld id="{4719153B-1506-4BA9-B6CB-F6C895F8C4C3}" type="datetimeFigureOut">
              <a:rPr lang="nl-BE" smtClean="0"/>
              <a:t>24/11/2020</a:t>
            </a:fld>
            <a:endParaRPr lang="nl-BE"/>
          </a:p>
        </p:txBody>
      </p:sp>
      <p:sp>
        <p:nvSpPr>
          <p:cNvPr id="19" name="Footer Placeholder 4">
            <a:extLst>
              <a:ext uri="{FF2B5EF4-FFF2-40B4-BE49-F238E27FC236}">
                <a16:creationId xmlns:a16="http://schemas.microsoft.com/office/drawing/2014/main" id="{AE0DE597-1C12-43AF-8CDA-EAFFEDDDBEF7}"/>
              </a:ext>
            </a:extLst>
          </p:cNvPr>
          <p:cNvSpPr>
            <a:spLocks noGrp="1"/>
          </p:cNvSpPr>
          <p:nvPr>
            <p:ph type="ftr" sz="quarter" idx="11"/>
          </p:nvPr>
        </p:nvSpPr>
        <p:spPr>
          <a:xfrm>
            <a:off x="1516593" y="6204478"/>
            <a:ext cx="4114800" cy="365125"/>
          </a:xfrm>
        </p:spPr>
        <p:txBody>
          <a:bodyPr lIns="0" tIns="0" rIns="0" bIns="0"/>
          <a:lstStyle>
            <a:lvl1pPr algn="l">
              <a:defRPr>
                <a:solidFill>
                  <a:schemeClr val="bg1"/>
                </a:solidFill>
              </a:defRPr>
            </a:lvl1pPr>
          </a:lstStyle>
          <a:p>
            <a:endParaRPr lang="nl-BE"/>
          </a:p>
        </p:txBody>
      </p:sp>
      <p:sp>
        <p:nvSpPr>
          <p:cNvPr id="13" name="afbeelding placeholder">
            <a:extLst>
              <a:ext uri="{FF2B5EF4-FFF2-40B4-BE49-F238E27FC236}">
                <a16:creationId xmlns:a16="http://schemas.microsoft.com/office/drawing/2014/main" id="{4622EB30-198A-45C2-B1E5-FA0B9C14C60D}"/>
              </a:ext>
            </a:extLst>
          </p:cNvPr>
          <p:cNvSpPr>
            <a:spLocks noGrp="1"/>
          </p:cNvSpPr>
          <p:nvPr>
            <p:ph type="pic" sz="quarter" idx="16"/>
          </p:nvPr>
        </p:nvSpPr>
        <p:spPr>
          <a:xfrm>
            <a:off x="4406900" y="1099200"/>
            <a:ext cx="3625850" cy="4999200"/>
          </a:xfrm>
        </p:spPr>
        <p:txBody>
          <a:bodyPr tIns="1440000">
            <a:normAutofit/>
          </a:bodyPr>
          <a:lstStyle>
            <a:lvl1pPr marL="0" indent="0" algn="ctr">
              <a:buNone/>
              <a:defRPr sz="1067"/>
            </a:lvl1pPr>
          </a:lstStyle>
          <a:p>
            <a:r>
              <a:rPr lang="nl-NL"/>
              <a:t>Klik op het pictogram als u een afbeelding wilt toevoegen</a:t>
            </a:r>
            <a:endParaRPr lang="nl-BE" dirty="0"/>
          </a:p>
        </p:txBody>
      </p:sp>
      <p:sp>
        <p:nvSpPr>
          <p:cNvPr id="21" name="TextBox 4">
            <a:extLst>
              <a:ext uri="{FF2B5EF4-FFF2-40B4-BE49-F238E27FC236}">
                <a16:creationId xmlns:a16="http://schemas.microsoft.com/office/drawing/2014/main" id="{009A3169-8C0D-4A2D-9C66-BE525BCD338D}"/>
              </a:ext>
            </a:extLst>
          </p:cNvPr>
          <p:cNvSpPr txBox="1"/>
          <p:nvPr/>
        </p:nvSpPr>
        <p:spPr>
          <a:xfrm>
            <a:off x="8405793" y="-352283"/>
            <a:ext cx="3775968" cy="297454"/>
          </a:xfrm>
          <a:prstGeom prst="rect">
            <a:avLst/>
          </a:prstGeom>
          <a:noFill/>
        </p:spPr>
        <p:txBody>
          <a:bodyPr wrap="square" rtlCol="0">
            <a:spAutoFit/>
          </a:bodyPr>
          <a:lstStyle/>
          <a:p>
            <a:pPr algn="r"/>
            <a:r>
              <a:rPr lang="nl-NL" sz="1333" b="1" dirty="0">
                <a:solidFill>
                  <a:schemeClr val="tx1"/>
                </a:solidFill>
                <a:latin typeface="+mn-lt"/>
                <a:cs typeface="Arial" panose="020B0604020202020204" pitchFamily="34" charset="0"/>
              </a:rPr>
              <a:t>3 x Afbeelding slide</a:t>
            </a:r>
            <a:endParaRPr lang="en-US" sz="1333" b="1" dirty="0">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3725727132"/>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4 x Afbeelding">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3" y="0"/>
            <a:ext cx="12192000" cy="6858000"/>
          </a:xfrm>
          <a:prstGeom prst="rect">
            <a:avLst/>
          </a:prstGeom>
        </p:spPr>
      </p:pic>
      <p:sp>
        <p:nvSpPr>
          <p:cNvPr id="10" name="afbeelding placeholder">
            <a:extLst>
              <a:ext uri="{FF2B5EF4-FFF2-40B4-BE49-F238E27FC236}">
                <a16:creationId xmlns:a16="http://schemas.microsoft.com/office/drawing/2014/main" id="{BF11F0D6-36C4-4080-A5EE-1C71DA09C63D}"/>
              </a:ext>
            </a:extLst>
          </p:cNvPr>
          <p:cNvSpPr>
            <a:spLocks noGrp="1"/>
          </p:cNvSpPr>
          <p:nvPr>
            <p:ph type="pic" sz="quarter" idx="13"/>
          </p:nvPr>
        </p:nvSpPr>
        <p:spPr>
          <a:xfrm>
            <a:off x="693738" y="1099200"/>
            <a:ext cx="2698750" cy="4999200"/>
          </a:xfrm>
        </p:spPr>
        <p:txBody>
          <a:bodyPr tIns="1440000">
            <a:normAutofit/>
          </a:bodyPr>
          <a:lstStyle>
            <a:lvl1pPr marL="0" indent="0" algn="ctr">
              <a:buNone/>
              <a:defRPr sz="1067"/>
            </a:lvl1pPr>
          </a:lstStyle>
          <a:p>
            <a:r>
              <a:rPr lang="nl-NL"/>
              <a:t>Klik op het pictogram als u een afbeelding wilt toevoegen</a:t>
            </a:r>
            <a:endParaRPr lang="nl-BE" dirty="0"/>
          </a:p>
        </p:txBody>
      </p:sp>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9695544" y="6204478"/>
            <a:ext cx="667509" cy="365125"/>
          </a:xfrm>
          <a:prstGeom prst="rect">
            <a:avLst/>
          </a:prstGeom>
        </p:spPr>
        <p:txBody>
          <a:bodyPr/>
          <a:lstStyle>
            <a:lvl1pPr>
              <a:defRPr>
                <a:solidFill>
                  <a:schemeClr val="bg1"/>
                </a:solidFill>
              </a:defRPr>
            </a:lvl1pPr>
          </a:lstStyle>
          <a:p>
            <a:fld id="{A17C540D-E4A5-470C-AEA5-B7315108B209}" type="slidenum">
              <a:rPr lang="nl-BE" smtClean="0"/>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665795" y="592589"/>
            <a:ext cx="11050419" cy="420237"/>
          </a:xfrm>
        </p:spPr>
        <p:txBody>
          <a:bodyPr lIns="0" tIns="0" rIns="0" bIns="0" anchor="t">
            <a:noAutofit/>
          </a:bodyPr>
          <a:lstStyle>
            <a:lvl1pPr>
              <a:defRPr sz="2933">
                <a:solidFill>
                  <a:schemeClr val="tx1"/>
                </a:solidFill>
                <a:latin typeface="Arial Rounded MT Bold" panose="020F0704030504030204" pitchFamily="34" charset="0"/>
              </a:defRPr>
            </a:lvl1pPr>
          </a:lstStyle>
          <a:p>
            <a:r>
              <a:rPr lang="nl-NL" dirty="0"/>
              <a:t>Titel</a:t>
            </a:r>
            <a:endParaRPr lang="en-US" dirty="0"/>
          </a:p>
        </p:txBody>
      </p:sp>
      <p:sp>
        <p:nvSpPr>
          <p:cNvPr id="16" name="Date Placeholder 3">
            <a:extLst>
              <a:ext uri="{FF2B5EF4-FFF2-40B4-BE49-F238E27FC236}">
                <a16:creationId xmlns:a16="http://schemas.microsoft.com/office/drawing/2014/main" id="{CBBEEC4F-5426-4F05-B96C-AD5513ABE5C3}"/>
              </a:ext>
            </a:extLst>
          </p:cNvPr>
          <p:cNvSpPr>
            <a:spLocks noGrp="1"/>
          </p:cNvSpPr>
          <p:nvPr>
            <p:ph type="dt" sz="half" idx="10"/>
          </p:nvPr>
        </p:nvSpPr>
        <p:spPr>
          <a:xfrm>
            <a:off x="704851" y="6204478"/>
            <a:ext cx="811743" cy="365125"/>
          </a:xfrm>
        </p:spPr>
        <p:txBody>
          <a:bodyPr lIns="0" tIns="0" rIns="0" bIns="0"/>
          <a:lstStyle>
            <a:lvl1pPr>
              <a:defRPr>
                <a:solidFill>
                  <a:schemeClr val="bg1"/>
                </a:solidFill>
              </a:defRPr>
            </a:lvl1pPr>
          </a:lstStyle>
          <a:p>
            <a:fld id="{4719153B-1506-4BA9-B6CB-F6C895F8C4C3}" type="datetimeFigureOut">
              <a:rPr lang="nl-BE" smtClean="0"/>
              <a:t>24/11/2020</a:t>
            </a:fld>
            <a:endParaRPr lang="nl-BE"/>
          </a:p>
        </p:txBody>
      </p:sp>
      <p:sp>
        <p:nvSpPr>
          <p:cNvPr id="19" name="Footer Placeholder 4">
            <a:extLst>
              <a:ext uri="{FF2B5EF4-FFF2-40B4-BE49-F238E27FC236}">
                <a16:creationId xmlns:a16="http://schemas.microsoft.com/office/drawing/2014/main" id="{AE0DE597-1C12-43AF-8CDA-EAFFEDDDBEF7}"/>
              </a:ext>
            </a:extLst>
          </p:cNvPr>
          <p:cNvSpPr>
            <a:spLocks noGrp="1"/>
          </p:cNvSpPr>
          <p:nvPr>
            <p:ph type="ftr" sz="quarter" idx="11"/>
          </p:nvPr>
        </p:nvSpPr>
        <p:spPr>
          <a:xfrm>
            <a:off x="1516593" y="6204478"/>
            <a:ext cx="4114800" cy="365125"/>
          </a:xfrm>
        </p:spPr>
        <p:txBody>
          <a:bodyPr lIns="0" tIns="0" rIns="0" bIns="0"/>
          <a:lstStyle>
            <a:lvl1pPr algn="l">
              <a:defRPr>
                <a:solidFill>
                  <a:schemeClr val="bg1"/>
                </a:solidFill>
              </a:defRPr>
            </a:lvl1pPr>
          </a:lstStyle>
          <a:p>
            <a:endParaRPr lang="nl-BE"/>
          </a:p>
        </p:txBody>
      </p:sp>
      <p:sp>
        <p:nvSpPr>
          <p:cNvPr id="20" name="afbeelding placeholder">
            <a:extLst>
              <a:ext uri="{FF2B5EF4-FFF2-40B4-BE49-F238E27FC236}">
                <a16:creationId xmlns:a16="http://schemas.microsoft.com/office/drawing/2014/main" id="{8079D545-5B83-4040-948C-2702F46AFFC2}"/>
              </a:ext>
            </a:extLst>
          </p:cNvPr>
          <p:cNvSpPr>
            <a:spLocks noGrp="1"/>
          </p:cNvSpPr>
          <p:nvPr>
            <p:ph type="pic" sz="quarter" idx="14"/>
          </p:nvPr>
        </p:nvSpPr>
        <p:spPr>
          <a:xfrm>
            <a:off x="6262794" y="1099200"/>
            <a:ext cx="2698750" cy="4999200"/>
          </a:xfrm>
        </p:spPr>
        <p:txBody>
          <a:bodyPr tIns="1440000">
            <a:normAutofit/>
          </a:bodyPr>
          <a:lstStyle>
            <a:lvl1pPr marL="0" indent="0" algn="ctr">
              <a:buNone/>
              <a:defRPr sz="1067"/>
            </a:lvl1pPr>
          </a:lstStyle>
          <a:p>
            <a:r>
              <a:rPr lang="nl-NL"/>
              <a:t>Klik op het pictogram als u een afbeelding wilt toevoegen</a:t>
            </a:r>
            <a:endParaRPr lang="nl-BE" dirty="0"/>
          </a:p>
        </p:txBody>
      </p:sp>
      <p:sp>
        <p:nvSpPr>
          <p:cNvPr id="12" name="afbeelding placeholder">
            <a:extLst>
              <a:ext uri="{FF2B5EF4-FFF2-40B4-BE49-F238E27FC236}">
                <a16:creationId xmlns:a16="http://schemas.microsoft.com/office/drawing/2014/main" id="{5F2D9633-36C4-4FE7-93AA-868431641FFF}"/>
              </a:ext>
            </a:extLst>
          </p:cNvPr>
          <p:cNvSpPr>
            <a:spLocks noGrp="1"/>
          </p:cNvSpPr>
          <p:nvPr>
            <p:ph type="pic" sz="quarter" idx="15"/>
          </p:nvPr>
        </p:nvSpPr>
        <p:spPr>
          <a:xfrm>
            <a:off x="3478266" y="1099200"/>
            <a:ext cx="2698750" cy="4999200"/>
          </a:xfrm>
        </p:spPr>
        <p:txBody>
          <a:bodyPr tIns="1440000">
            <a:normAutofit/>
          </a:bodyPr>
          <a:lstStyle>
            <a:lvl1pPr marL="0" indent="0" algn="ctr">
              <a:buNone/>
              <a:defRPr sz="1067"/>
            </a:lvl1pPr>
          </a:lstStyle>
          <a:p>
            <a:r>
              <a:rPr lang="nl-NL"/>
              <a:t>Klik op het pictogram als u een afbeelding wilt toevoegen</a:t>
            </a:r>
            <a:endParaRPr lang="nl-BE" dirty="0"/>
          </a:p>
        </p:txBody>
      </p:sp>
      <p:sp>
        <p:nvSpPr>
          <p:cNvPr id="13" name="afbeelding placeholder">
            <a:extLst>
              <a:ext uri="{FF2B5EF4-FFF2-40B4-BE49-F238E27FC236}">
                <a16:creationId xmlns:a16="http://schemas.microsoft.com/office/drawing/2014/main" id="{4622EB30-198A-45C2-B1E5-FA0B9C14C60D}"/>
              </a:ext>
            </a:extLst>
          </p:cNvPr>
          <p:cNvSpPr>
            <a:spLocks noGrp="1"/>
          </p:cNvSpPr>
          <p:nvPr>
            <p:ph type="pic" sz="quarter" idx="16"/>
          </p:nvPr>
        </p:nvSpPr>
        <p:spPr>
          <a:xfrm>
            <a:off x="9047322" y="1099200"/>
            <a:ext cx="2698750" cy="4999200"/>
          </a:xfrm>
        </p:spPr>
        <p:txBody>
          <a:bodyPr tIns="1440000">
            <a:normAutofit/>
          </a:bodyPr>
          <a:lstStyle>
            <a:lvl1pPr marL="0" indent="0" algn="ctr">
              <a:buNone/>
              <a:defRPr sz="1067"/>
            </a:lvl1pPr>
          </a:lstStyle>
          <a:p>
            <a:r>
              <a:rPr lang="nl-NL"/>
              <a:t>Klik op het pictogram als u een afbeelding wilt toevoegen</a:t>
            </a:r>
            <a:endParaRPr lang="nl-BE" dirty="0"/>
          </a:p>
        </p:txBody>
      </p:sp>
      <p:sp>
        <p:nvSpPr>
          <p:cNvPr id="21" name="TextBox 4">
            <a:extLst>
              <a:ext uri="{FF2B5EF4-FFF2-40B4-BE49-F238E27FC236}">
                <a16:creationId xmlns:a16="http://schemas.microsoft.com/office/drawing/2014/main" id="{BB27EBDF-C895-4A3E-8D3F-1D5142CF7789}"/>
              </a:ext>
            </a:extLst>
          </p:cNvPr>
          <p:cNvSpPr txBox="1"/>
          <p:nvPr/>
        </p:nvSpPr>
        <p:spPr>
          <a:xfrm>
            <a:off x="8405793" y="-352283"/>
            <a:ext cx="3775968" cy="297454"/>
          </a:xfrm>
          <a:prstGeom prst="rect">
            <a:avLst/>
          </a:prstGeom>
          <a:noFill/>
        </p:spPr>
        <p:txBody>
          <a:bodyPr wrap="square" rtlCol="0">
            <a:spAutoFit/>
          </a:bodyPr>
          <a:lstStyle/>
          <a:p>
            <a:pPr algn="r"/>
            <a:r>
              <a:rPr lang="nl-NL" sz="1333" b="1" dirty="0">
                <a:solidFill>
                  <a:schemeClr val="tx1"/>
                </a:solidFill>
                <a:latin typeface="+mn-lt"/>
                <a:cs typeface="Arial" panose="020B0604020202020204" pitchFamily="34" charset="0"/>
              </a:rPr>
              <a:t>4 x Afbeelding slide</a:t>
            </a:r>
            <a:endParaRPr lang="en-US" sz="1333" b="1" dirty="0">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3829290017"/>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x Afbeelding en tekst">
    <p:spTree>
      <p:nvGrpSpPr>
        <p:cNvPr id="1" name=""/>
        <p:cNvGrpSpPr/>
        <p:nvPr/>
      </p:nvGrpSpPr>
      <p:grpSpPr>
        <a:xfrm>
          <a:off x="0" y="0"/>
          <a:ext cx="0" cy="0"/>
          <a:chOff x="0" y="0"/>
          <a:chExt cx="0" cy="0"/>
        </a:xfrm>
      </p:grpSpPr>
      <p:sp>
        <p:nvSpPr>
          <p:cNvPr id="20" name="afbeelding placeholder">
            <a:extLst>
              <a:ext uri="{FF2B5EF4-FFF2-40B4-BE49-F238E27FC236}">
                <a16:creationId xmlns:a16="http://schemas.microsoft.com/office/drawing/2014/main" id="{8079D545-5B83-4040-948C-2702F46AFFC2}"/>
              </a:ext>
            </a:extLst>
          </p:cNvPr>
          <p:cNvSpPr>
            <a:spLocks noGrp="1"/>
          </p:cNvSpPr>
          <p:nvPr>
            <p:ph type="pic" sz="quarter" idx="14"/>
          </p:nvPr>
        </p:nvSpPr>
        <p:spPr>
          <a:xfrm>
            <a:off x="8120222" y="1099200"/>
            <a:ext cx="3625850" cy="1759200"/>
          </a:xfrm>
        </p:spPr>
        <p:txBody>
          <a:bodyPr tIns="1440000">
            <a:normAutofit/>
          </a:bodyPr>
          <a:lstStyle>
            <a:lvl1pPr marL="0" indent="0" algn="ctr">
              <a:buNone/>
              <a:defRPr sz="1067"/>
            </a:lvl1pPr>
          </a:lstStyle>
          <a:p>
            <a:r>
              <a:rPr lang="nl-NL"/>
              <a:t>Klik op het pictogram als u een afbeelding wilt toevoegen</a:t>
            </a:r>
            <a:endParaRPr lang="nl-BE" dirty="0"/>
          </a:p>
        </p:txBody>
      </p:sp>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3" y="0"/>
            <a:ext cx="12192000" cy="6858000"/>
          </a:xfrm>
          <a:prstGeom prst="rect">
            <a:avLst/>
          </a:prstGeom>
        </p:spPr>
      </p:pic>
      <p:sp>
        <p:nvSpPr>
          <p:cNvPr id="10" name="afbeelding placeholder">
            <a:extLst>
              <a:ext uri="{FF2B5EF4-FFF2-40B4-BE49-F238E27FC236}">
                <a16:creationId xmlns:a16="http://schemas.microsoft.com/office/drawing/2014/main" id="{BF11F0D6-36C4-4080-A5EE-1C71DA09C63D}"/>
              </a:ext>
            </a:extLst>
          </p:cNvPr>
          <p:cNvSpPr>
            <a:spLocks noGrp="1"/>
          </p:cNvSpPr>
          <p:nvPr>
            <p:ph type="pic" sz="quarter" idx="13"/>
          </p:nvPr>
        </p:nvSpPr>
        <p:spPr>
          <a:xfrm>
            <a:off x="693738" y="1099200"/>
            <a:ext cx="3625850" cy="1759200"/>
          </a:xfrm>
        </p:spPr>
        <p:txBody>
          <a:bodyPr tIns="1440000">
            <a:normAutofit/>
          </a:bodyPr>
          <a:lstStyle>
            <a:lvl1pPr marL="0" indent="0" algn="ctr">
              <a:buNone/>
              <a:defRPr sz="1067"/>
            </a:lvl1pPr>
          </a:lstStyle>
          <a:p>
            <a:r>
              <a:rPr lang="nl-NL"/>
              <a:t>Klik op het pictogram als u een afbeelding wilt toevoegen</a:t>
            </a:r>
            <a:endParaRPr lang="nl-BE" dirty="0"/>
          </a:p>
        </p:txBody>
      </p:sp>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9695544" y="6204478"/>
            <a:ext cx="667509" cy="365125"/>
          </a:xfrm>
          <a:prstGeom prst="rect">
            <a:avLst/>
          </a:prstGeom>
        </p:spPr>
        <p:txBody>
          <a:bodyPr/>
          <a:lstStyle>
            <a:lvl1pPr>
              <a:defRPr>
                <a:solidFill>
                  <a:schemeClr val="bg1"/>
                </a:solidFill>
              </a:defRPr>
            </a:lvl1pPr>
          </a:lstStyle>
          <a:p>
            <a:fld id="{A17C540D-E4A5-470C-AEA5-B7315108B209}" type="slidenum">
              <a:rPr lang="nl-BE" smtClean="0"/>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665795" y="592589"/>
            <a:ext cx="11050419" cy="420237"/>
          </a:xfrm>
        </p:spPr>
        <p:txBody>
          <a:bodyPr lIns="0" tIns="0" rIns="0" bIns="0" anchor="t">
            <a:noAutofit/>
          </a:bodyPr>
          <a:lstStyle>
            <a:lvl1pPr>
              <a:defRPr sz="2933">
                <a:solidFill>
                  <a:schemeClr val="tx1"/>
                </a:solidFill>
                <a:latin typeface="Arial Rounded MT Bold" panose="020F0704030504030204" pitchFamily="34" charset="0"/>
              </a:defRPr>
            </a:lvl1pPr>
          </a:lstStyle>
          <a:p>
            <a:r>
              <a:rPr lang="nl-NL" dirty="0"/>
              <a:t>Titel</a:t>
            </a:r>
            <a:endParaRPr lang="en-US" dirty="0"/>
          </a:p>
        </p:txBody>
      </p:sp>
      <p:sp>
        <p:nvSpPr>
          <p:cNvPr id="16" name="Date Placeholder 3">
            <a:extLst>
              <a:ext uri="{FF2B5EF4-FFF2-40B4-BE49-F238E27FC236}">
                <a16:creationId xmlns:a16="http://schemas.microsoft.com/office/drawing/2014/main" id="{CBBEEC4F-5426-4F05-B96C-AD5513ABE5C3}"/>
              </a:ext>
            </a:extLst>
          </p:cNvPr>
          <p:cNvSpPr>
            <a:spLocks noGrp="1"/>
          </p:cNvSpPr>
          <p:nvPr>
            <p:ph type="dt" sz="half" idx="10"/>
          </p:nvPr>
        </p:nvSpPr>
        <p:spPr>
          <a:xfrm>
            <a:off x="704851" y="6204478"/>
            <a:ext cx="811743" cy="365125"/>
          </a:xfrm>
        </p:spPr>
        <p:txBody>
          <a:bodyPr lIns="0" tIns="0" rIns="0" bIns="0"/>
          <a:lstStyle>
            <a:lvl1pPr>
              <a:defRPr>
                <a:solidFill>
                  <a:schemeClr val="bg1"/>
                </a:solidFill>
              </a:defRPr>
            </a:lvl1pPr>
          </a:lstStyle>
          <a:p>
            <a:fld id="{4719153B-1506-4BA9-B6CB-F6C895F8C4C3}" type="datetimeFigureOut">
              <a:rPr lang="nl-BE" smtClean="0"/>
              <a:t>24/11/2020</a:t>
            </a:fld>
            <a:endParaRPr lang="nl-BE"/>
          </a:p>
        </p:txBody>
      </p:sp>
      <p:sp>
        <p:nvSpPr>
          <p:cNvPr id="19" name="Footer Placeholder 4">
            <a:extLst>
              <a:ext uri="{FF2B5EF4-FFF2-40B4-BE49-F238E27FC236}">
                <a16:creationId xmlns:a16="http://schemas.microsoft.com/office/drawing/2014/main" id="{AE0DE597-1C12-43AF-8CDA-EAFFEDDDBEF7}"/>
              </a:ext>
            </a:extLst>
          </p:cNvPr>
          <p:cNvSpPr>
            <a:spLocks noGrp="1"/>
          </p:cNvSpPr>
          <p:nvPr>
            <p:ph type="ftr" sz="quarter" idx="11"/>
          </p:nvPr>
        </p:nvSpPr>
        <p:spPr>
          <a:xfrm>
            <a:off x="1516593" y="6204478"/>
            <a:ext cx="4114800" cy="365125"/>
          </a:xfrm>
        </p:spPr>
        <p:txBody>
          <a:bodyPr lIns="0" tIns="0" rIns="0" bIns="0"/>
          <a:lstStyle>
            <a:lvl1pPr algn="l">
              <a:defRPr>
                <a:solidFill>
                  <a:schemeClr val="bg1"/>
                </a:solidFill>
              </a:defRPr>
            </a:lvl1pPr>
          </a:lstStyle>
          <a:p>
            <a:endParaRPr lang="nl-BE"/>
          </a:p>
        </p:txBody>
      </p:sp>
      <p:sp>
        <p:nvSpPr>
          <p:cNvPr id="13" name="afbeelding placeholder">
            <a:extLst>
              <a:ext uri="{FF2B5EF4-FFF2-40B4-BE49-F238E27FC236}">
                <a16:creationId xmlns:a16="http://schemas.microsoft.com/office/drawing/2014/main" id="{4622EB30-198A-45C2-B1E5-FA0B9C14C60D}"/>
              </a:ext>
            </a:extLst>
          </p:cNvPr>
          <p:cNvSpPr>
            <a:spLocks noGrp="1"/>
          </p:cNvSpPr>
          <p:nvPr>
            <p:ph type="pic" sz="quarter" idx="16"/>
          </p:nvPr>
        </p:nvSpPr>
        <p:spPr>
          <a:xfrm>
            <a:off x="4406900" y="1099200"/>
            <a:ext cx="3625850" cy="1759200"/>
          </a:xfrm>
        </p:spPr>
        <p:txBody>
          <a:bodyPr tIns="1440000">
            <a:normAutofit/>
          </a:bodyPr>
          <a:lstStyle>
            <a:lvl1pPr marL="0" indent="0" algn="ctr">
              <a:buNone/>
              <a:defRPr sz="1067"/>
            </a:lvl1pPr>
          </a:lstStyle>
          <a:p>
            <a:r>
              <a:rPr lang="nl-NL"/>
              <a:t>Klik op het pictogram als u een afbeelding wilt toevoegen</a:t>
            </a:r>
            <a:endParaRPr lang="nl-BE" dirty="0"/>
          </a:p>
        </p:txBody>
      </p:sp>
      <p:sp>
        <p:nvSpPr>
          <p:cNvPr id="21" name="tekst 2">
            <a:extLst>
              <a:ext uri="{FF2B5EF4-FFF2-40B4-BE49-F238E27FC236}">
                <a16:creationId xmlns:a16="http://schemas.microsoft.com/office/drawing/2014/main" id="{2C9D76FB-B5C8-4189-9BD7-56BAEF2C5585}"/>
              </a:ext>
            </a:extLst>
          </p:cNvPr>
          <p:cNvSpPr>
            <a:spLocks noGrp="1"/>
          </p:cNvSpPr>
          <p:nvPr>
            <p:ph type="body" sz="quarter" idx="17"/>
          </p:nvPr>
        </p:nvSpPr>
        <p:spPr>
          <a:xfrm>
            <a:off x="700087" y="2842632"/>
            <a:ext cx="3626400" cy="2856000"/>
          </a:xfrm>
        </p:spPr>
        <p:txBody>
          <a:bodyPr>
            <a:noAutofit/>
          </a:bodyPr>
          <a:lstStyle>
            <a:lvl1pPr marL="0" indent="0">
              <a:buNone/>
              <a:defRPr>
                <a:latin typeface="+mn-lt"/>
              </a:defRPr>
            </a:lvl1pPr>
            <a:lvl2pPr marL="457223" indent="0">
              <a:buNone/>
              <a:defRPr>
                <a:latin typeface="+mn-lt"/>
              </a:defRPr>
            </a:lvl2pPr>
            <a:lvl3pPr marL="914446" indent="0">
              <a:buNone/>
              <a:defRPr>
                <a:latin typeface="+mn-lt"/>
              </a:defRPr>
            </a:lvl3pPr>
            <a:lvl4pPr marL="1371669" indent="0">
              <a:buNone/>
              <a:defRPr>
                <a:latin typeface="+mn-lt"/>
              </a:defRPr>
            </a:lvl4pPr>
            <a:lvl5pPr marL="1828891" indent="0">
              <a:buNone/>
              <a:defRPr>
                <a:latin typeface="+mn-lt"/>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22" name="tekst 2">
            <a:extLst>
              <a:ext uri="{FF2B5EF4-FFF2-40B4-BE49-F238E27FC236}">
                <a16:creationId xmlns:a16="http://schemas.microsoft.com/office/drawing/2014/main" id="{99919468-E4E2-4DD7-A749-A135BF3C1605}"/>
              </a:ext>
            </a:extLst>
          </p:cNvPr>
          <p:cNvSpPr>
            <a:spLocks noGrp="1"/>
          </p:cNvSpPr>
          <p:nvPr>
            <p:ph type="body" sz="quarter" idx="18"/>
          </p:nvPr>
        </p:nvSpPr>
        <p:spPr>
          <a:xfrm>
            <a:off x="4406399" y="2841600"/>
            <a:ext cx="3626400" cy="2856000"/>
          </a:xfrm>
        </p:spPr>
        <p:txBody>
          <a:bodyPr>
            <a:noAutofit/>
          </a:bodyPr>
          <a:lstStyle>
            <a:lvl1pPr marL="0" indent="0">
              <a:buNone/>
              <a:defRPr>
                <a:latin typeface="+mn-lt"/>
              </a:defRPr>
            </a:lvl1pPr>
            <a:lvl2pPr marL="457223" indent="0">
              <a:buNone/>
              <a:defRPr>
                <a:latin typeface="+mn-lt"/>
              </a:defRPr>
            </a:lvl2pPr>
            <a:lvl3pPr marL="914446" indent="0">
              <a:buNone/>
              <a:defRPr>
                <a:latin typeface="+mn-lt"/>
              </a:defRPr>
            </a:lvl3pPr>
            <a:lvl4pPr marL="1371669" indent="0">
              <a:buNone/>
              <a:defRPr>
                <a:latin typeface="+mn-lt"/>
              </a:defRPr>
            </a:lvl4pPr>
            <a:lvl5pPr marL="1828891" indent="0">
              <a:buNone/>
              <a:defRPr>
                <a:latin typeface="+mn-lt"/>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23" name="tekst 2">
            <a:extLst>
              <a:ext uri="{FF2B5EF4-FFF2-40B4-BE49-F238E27FC236}">
                <a16:creationId xmlns:a16="http://schemas.microsoft.com/office/drawing/2014/main" id="{115EA5E1-3426-4F50-8A79-52A1F52C5A34}"/>
              </a:ext>
            </a:extLst>
          </p:cNvPr>
          <p:cNvSpPr>
            <a:spLocks noGrp="1"/>
          </p:cNvSpPr>
          <p:nvPr>
            <p:ph type="body" sz="quarter" idx="19"/>
          </p:nvPr>
        </p:nvSpPr>
        <p:spPr>
          <a:xfrm>
            <a:off x="8119199" y="2841600"/>
            <a:ext cx="3626400" cy="2856000"/>
          </a:xfrm>
        </p:spPr>
        <p:txBody>
          <a:bodyPr>
            <a:noAutofit/>
          </a:bodyPr>
          <a:lstStyle>
            <a:lvl1pPr marL="0" indent="0">
              <a:buNone/>
              <a:defRPr>
                <a:latin typeface="+mn-lt"/>
              </a:defRPr>
            </a:lvl1pPr>
            <a:lvl2pPr marL="457223" indent="0">
              <a:buNone/>
              <a:defRPr>
                <a:latin typeface="+mn-lt"/>
              </a:defRPr>
            </a:lvl2pPr>
            <a:lvl3pPr marL="914446" indent="0">
              <a:buNone/>
              <a:defRPr>
                <a:latin typeface="+mn-lt"/>
              </a:defRPr>
            </a:lvl3pPr>
            <a:lvl4pPr marL="1371669" indent="0">
              <a:buNone/>
              <a:defRPr>
                <a:latin typeface="+mn-lt"/>
              </a:defRPr>
            </a:lvl4pPr>
            <a:lvl5pPr marL="1828891" indent="0">
              <a:buNone/>
              <a:defRPr>
                <a:latin typeface="+mn-lt"/>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24" name="TextBox 4">
            <a:extLst>
              <a:ext uri="{FF2B5EF4-FFF2-40B4-BE49-F238E27FC236}">
                <a16:creationId xmlns:a16="http://schemas.microsoft.com/office/drawing/2014/main" id="{88A38384-9998-4BC5-BA90-E15895259F2B}"/>
              </a:ext>
            </a:extLst>
          </p:cNvPr>
          <p:cNvSpPr txBox="1"/>
          <p:nvPr/>
        </p:nvSpPr>
        <p:spPr>
          <a:xfrm>
            <a:off x="8405793" y="-352283"/>
            <a:ext cx="3775968" cy="297454"/>
          </a:xfrm>
          <a:prstGeom prst="rect">
            <a:avLst/>
          </a:prstGeom>
          <a:noFill/>
        </p:spPr>
        <p:txBody>
          <a:bodyPr wrap="square" rtlCol="0">
            <a:spAutoFit/>
          </a:bodyPr>
          <a:lstStyle/>
          <a:p>
            <a:pPr algn="r"/>
            <a:r>
              <a:rPr lang="nl-BE" sz="1333" b="1" dirty="0">
                <a:solidFill>
                  <a:schemeClr val="tx1"/>
                </a:solidFill>
                <a:latin typeface="+mn-lt"/>
                <a:cs typeface="Arial" panose="020B0604020202020204" pitchFamily="34" charset="0"/>
              </a:rPr>
              <a:t>3 x Afbeelding en tekst</a:t>
            </a:r>
            <a:r>
              <a:rPr lang="nl-NL" sz="1333" b="1" dirty="0">
                <a:solidFill>
                  <a:schemeClr val="tx1"/>
                </a:solidFill>
                <a:latin typeface="+mn-lt"/>
                <a:cs typeface="Arial" panose="020B0604020202020204" pitchFamily="34" charset="0"/>
              </a:rPr>
              <a:t> slide</a:t>
            </a:r>
            <a:endParaRPr lang="en-US" sz="1333" b="1" dirty="0">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2342369967"/>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4 x Afbeelding en tekst">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3" y="0"/>
            <a:ext cx="12192000" cy="6858000"/>
          </a:xfrm>
          <a:prstGeom prst="rect">
            <a:avLst/>
          </a:prstGeom>
        </p:spPr>
      </p:pic>
      <p:sp>
        <p:nvSpPr>
          <p:cNvPr id="10" name="afbeelding placeholder">
            <a:extLst>
              <a:ext uri="{FF2B5EF4-FFF2-40B4-BE49-F238E27FC236}">
                <a16:creationId xmlns:a16="http://schemas.microsoft.com/office/drawing/2014/main" id="{BF11F0D6-36C4-4080-A5EE-1C71DA09C63D}"/>
              </a:ext>
            </a:extLst>
          </p:cNvPr>
          <p:cNvSpPr>
            <a:spLocks noGrp="1"/>
          </p:cNvSpPr>
          <p:nvPr>
            <p:ph type="pic" sz="quarter" idx="13"/>
          </p:nvPr>
        </p:nvSpPr>
        <p:spPr>
          <a:xfrm>
            <a:off x="693738" y="1099201"/>
            <a:ext cx="2698750" cy="1758950"/>
          </a:xfrm>
        </p:spPr>
        <p:txBody>
          <a:bodyPr tIns="1440000">
            <a:normAutofit/>
          </a:bodyPr>
          <a:lstStyle>
            <a:lvl1pPr marL="0" indent="0" algn="ctr">
              <a:buNone/>
              <a:defRPr sz="1067"/>
            </a:lvl1pPr>
          </a:lstStyle>
          <a:p>
            <a:r>
              <a:rPr lang="nl-NL"/>
              <a:t>Klik op het pictogram als u een afbeelding wilt toevoegen</a:t>
            </a:r>
            <a:endParaRPr lang="nl-BE" dirty="0"/>
          </a:p>
        </p:txBody>
      </p:sp>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9695544" y="6204478"/>
            <a:ext cx="667509" cy="365125"/>
          </a:xfrm>
          <a:prstGeom prst="rect">
            <a:avLst/>
          </a:prstGeom>
        </p:spPr>
        <p:txBody>
          <a:bodyPr/>
          <a:lstStyle>
            <a:lvl1pPr>
              <a:defRPr>
                <a:solidFill>
                  <a:schemeClr val="bg1"/>
                </a:solidFill>
              </a:defRPr>
            </a:lvl1pPr>
          </a:lstStyle>
          <a:p>
            <a:fld id="{A17C540D-E4A5-470C-AEA5-B7315108B209}" type="slidenum">
              <a:rPr lang="nl-BE" smtClean="0"/>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665795" y="592589"/>
            <a:ext cx="11050419" cy="420237"/>
          </a:xfrm>
        </p:spPr>
        <p:txBody>
          <a:bodyPr lIns="0" tIns="0" rIns="0" bIns="0" anchor="t">
            <a:noAutofit/>
          </a:bodyPr>
          <a:lstStyle>
            <a:lvl1pPr>
              <a:defRPr sz="2933">
                <a:solidFill>
                  <a:schemeClr val="tx1"/>
                </a:solidFill>
                <a:latin typeface="Arial Rounded MT Bold" panose="020F0704030504030204" pitchFamily="34" charset="0"/>
              </a:defRPr>
            </a:lvl1pPr>
          </a:lstStyle>
          <a:p>
            <a:r>
              <a:rPr lang="nl-NL" dirty="0"/>
              <a:t>Titel</a:t>
            </a:r>
            <a:endParaRPr lang="en-US" dirty="0"/>
          </a:p>
        </p:txBody>
      </p:sp>
      <p:sp>
        <p:nvSpPr>
          <p:cNvPr id="16" name="Date Placeholder 3">
            <a:extLst>
              <a:ext uri="{FF2B5EF4-FFF2-40B4-BE49-F238E27FC236}">
                <a16:creationId xmlns:a16="http://schemas.microsoft.com/office/drawing/2014/main" id="{CBBEEC4F-5426-4F05-B96C-AD5513ABE5C3}"/>
              </a:ext>
            </a:extLst>
          </p:cNvPr>
          <p:cNvSpPr>
            <a:spLocks noGrp="1"/>
          </p:cNvSpPr>
          <p:nvPr>
            <p:ph type="dt" sz="half" idx="10"/>
          </p:nvPr>
        </p:nvSpPr>
        <p:spPr>
          <a:xfrm>
            <a:off x="704851" y="6204478"/>
            <a:ext cx="811743" cy="365125"/>
          </a:xfrm>
        </p:spPr>
        <p:txBody>
          <a:bodyPr lIns="0" tIns="0" rIns="0" bIns="0"/>
          <a:lstStyle>
            <a:lvl1pPr>
              <a:defRPr>
                <a:solidFill>
                  <a:schemeClr val="bg1"/>
                </a:solidFill>
              </a:defRPr>
            </a:lvl1pPr>
          </a:lstStyle>
          <a:p>
            <a:fld id="{4719153B-1506-4BA9-B6CB-F6C895F8C4C3}" type="datetimeFigureOut">
              <a:rPr lang="nl-BE" smtClean="0"/>
              <a:t>24/11/2020</a:t>
            </a:fld>
            <a:endParaRPr lang="nl-BE"/>
          </a:p>
        </p:txBody>
      </p:sp>
      <p:sp>
        <p:nvSpPr>
          <p:cNvPr id="19" name="Footer Placeholder 4">
            <a:extLst>
              <a:ext uri="{FF2B5EF4-FFF2-40B4-BE49-F238E27FC236}">
                <a16:creationId xmlns:a16="http://schemas.microsoft.com/office/drawing/2014/main" id="{AE0DE597-1C12-43AF-8CDA-EAFFEDDDBEF7}"/>
              </a:ext>
            </a:extLst>
          </p:cNvPr>
          <p:cNvSpPr>
            <a:spLocks noGrp="1"/>
          </p:cNvSpPr>
          <p:nvPr>
            <p:ph type="ftr" sz="quarter" idx="11"/>
          </p:nvPr>
        </p:nvSpPr>
        <p:spPr>
          <a:xfrm>
            <a:off x="1516593" y="6204478"/>
            <a:ext cx="4114800" cy="365125"/>
          </a:xfrm>
        </p:spPr>
        <p:txBody>
          <a:bodyPr lIns="0" tIns="0" rIns="0" bIns="0"/>
          <a:lstStyle>
            <a:lvl1pPr algn="l">
              <a:defRPr>
                <a:solidFill>
                  <a:schemeClr val="bg1"/>
                </a:solidFill>
              </a:defRPr>
            </a:lvl1pPr>
          </a:lstStyle>
          <a:p>
            <a:endParaRPr lang="nl-BE"/>
          </a:p>
        </p:txBody>
      </p:sp>
      <p:sp>
        <p:nvSpPr>
          <p:cNvPr id="20" name="afbeelding placeholder">
            <a:extLst>
              <a:ext uri="{FF2B5EF4-FFF2-40B4-BE49-F238E27FC236}">
                <a16:creationId xmlns:a16="http://schemas.microsoft.com/office/drawing/2014/main" id="{8079D545-5B83-4040-948C-2702F46AFFC2}"/>
              </a:ext>
            </a:extLst>
          </p:cNvPr>
          <p:cNvSpPr>
            <a:spLocks noGrp="1"/>
          </p:cNvSpPr>
          <p:nvPr>
            <p:ph type="pic" sz="quarter" idx="14"/>
          </p:nvPr>
        </p:nvSpPr>
        <p:spPr>
          <a:xfrm>
            <a:off x="6262794" y="1099201"/>
            <a:ext cx="2698750" cy="1758950"/>
          </a:xfrm>
        </p:spPr>
        <p:txBody>
          <a:bodyPr tIns="1440000">
            <a:normAutofit/>
          </a:bodyPr>
          <a:lstStyle>
            <a:lvl1pPr marL="0" indent="0" algn="ctr">
              <a:buNone/>
              <a:defRPr sz="1067"/>
            </a:lvl1pPr>
          </a:lstStyle>
          <a:p>
            <a:r>
              <a:rPr lang="nl-NL"/>
              <a:t>Klik op het pictogram als u een afbeelding wilt toevoegen</a:t>
            </a:r>
            <a:endParaRPr lang="nl-BE" dirty="0"/>
          </a:p>
        </p:txBody>
      </p:sp>
      <p:sp>
        <p:nvSpPr>
          <p:cNvPr id="12" name="afbeelding placeholder">
            <a:extLst>
              <a:ext uri="{FF2B5EF4-FFF2-40B4-BE49-F238E27FC236}">
                <a16:creationId xmlns:a16="http://schemas.microsoft.com/office/drawing/2014/main" id="{5F2D9633-36C4-4FE7-93AA-868431641FFF}"/>
              </a:ext>
            </a:extLst>
          </p:cNvPr>
          <p:cNvSpPr>
            <a:spLocks noGrp="1"/>
          </p:cNvSpPr>
          <p:nvPr>
            <p:ph type="pic" sz="quarter" idx="15"/>
          </p:nvPr>
        </p:nvSpPr>
        <p:spPr>
          <a:xfrm>
            <a:off x="3478266" y="1099201"/>
            <a:ext cx="2698750" cy="1758950"/>
          </a:xfrm>
        </p:spPr>
        <p:txBody>
          <a:bodyPr tIns="1440000">
            <a:normAutofit/>
          </a:bodyPr>
          <a:lstStyle>
            <a:lvl1pPr marL="0" indent="0" algn="ctr">
              <a:buNone/>
              <a:defRPr sz="1067"/>
            </a:lvl1pPr>
          </a:lstStyle>
          <a:p>
            <a:r>
              <a:rPr lang="nl-NL"/>
              <a:t>Klik op het pictogram als u een afbeelding wilt toevoegen</a:t>
            </a:r>
            <a:endParaRPr lang="nl-BE" dirty="0"/>
          </a:p>
        </p:txBody>
      </p:sp>
      <p:sp>
        <p:nvSpPr>
          <p:cNvPr id="13" name="afbeelding placeholder">
            <a:extLst>
              <a:ext uri="{FF2B5EF4-FFF2-40B4-BE49-F238E27FC236}">
                <a16:creationId xmlns:a16="http://schemas.microsoft.com/office/drawing/2014/main" id="{4622EB30-198A-45C2-B1E5-FA0B9C14C60D}"/>
              </a:ext>
            </a:extLst>
          </p:cNvPr>
          <p:cNvSpPr>
            <a:spLocks noGrp="1"/>
          </p:cNvSpPr>
          <p:nvPr>
            <p:ph type="pic" sz="quarter" idx="16"/>
          </p:nvPr>
        </p:nvSpPr>
        <p:spPr>
          <a:xfrm>
            <a:off x="9047322" y="1099201"/>
            <a:ext cx="2698750" cy="1758950"/>
          </a:xfrm>
        </p:spPr>
        <p:txBody>
          <a:bodyPr tIns="1440000">
            <a:normAutofit/>
          </a:bodyPr>
          <a:lstStyle>
            <a:lvl1pPr marL="0" indent="0" algn="ctr">
              <a:buNone/>
              <a:defRPr sz="1067"/>
            </a:lvl1pPr>
          </a:lstStyle>
          <a:p>
            <a:r>
              <a:rPr lang="nl-NL"/>
              <a:t>Klik op het pictogram als u een afbeelding wilt toevoegen</a:t>
            </a:r>
            <a:endParaRPr lang="nl-BE" dirty="0"/>
          </a:p>
        </p:txBody>
      </p:sp>
      <p:sp>
        <p:nvSpPr>
          <p:cNvPr id="21" name="tekst 2">
            <a:extLst>
              <a:ext uri="{FF2B5EF4-FFF2-40B4-BE49-F238E27FC236}">
                <a16:creationId xmlns:a16="http://schemas.microsoft.com/office/drawing/2014/main" id="{4122F8F5-104B-4819-A14B-2146F8DF983F}"/>
              </a:ext>
            </a:extLst>
          </p:cNvPr>
          <p:cNvSpPr>
            <a:spLocks noGrp="1"/>
          </p:cNvSpPr>
          <p:nvPr>
            <p:ph type="body" sz="quarter" idx="17"/>
          </p:nvPr>
        </p:nvSpPr>
        <p:spPr>
          <a:xfrm>
            <a:off x="700088" y="2842632"/>
            <a:ext cx="2698750" cy="2856000"/>
          </a:xfrm>
        </p:spPr>
        <p:txBody>
          <a:bodyPr>
            <a:noAutofit/>
          </a:bodyPr>
          <a:lstStyle>
            <a:lvl1pPr marL="0" indent="0">
              <a:buNone/>
              <a:defRPr>
                <a:latin typeface="+mn-lt"/>
              </a:defRPr>
            </a:lvl1pPr>
            <a:lvl2pPr marL="457223" indent="0">
              <a:buNone/>
              <a:defRPr>
                <a:latin typeface="+mn-lt"/>
              </a:defRPr>
            </a:lvl2pPr>
            <a:lvl3pPr marL="914446" indent="0">
              <a:buNone/>
              <a:defRPr>
                <a:latin typeface="+mn-lt"/>
              </a:defRPr>
            </a:lvl3pPr>
            <a:lvl4pPr marL="1371669" indent="0">
              <a:buNone/>
              <a:defRPr>
                <a:latin typeface="+mn-lt"/>
              </a:defRPr>
            </a:lvl4pPr>
            <a:lvl5pPr marL="1828891" indent="0">
              <a:buNone/>
              <a:defRPr>
                <a:latin typeface="+mn-lt"/>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22" name="tekst 2">
            <a:extLst>
              <a:ext uri="{FF2B5EF4-FFF2-40B4-BE49-F238E27FC236}">
                <a16:creationId xmlns:a16="http://schemas.microsoft.com/office/drawing/2014/main" id="{282FC339-B1B5-4159-8648-002E9F1CF62F}"/>
              </a:ext>
            </a:extLst>
          </p:cNvPr>
          <p:cNvSpPr>
            <a:spLocks noGrp="1"/>
          </p:cNvSpPr>
          <p:nvPr>
            <p:ph type="body" sz="quarter" idx="18"/>
          </p:nvPr>
        </p:nvSpPr>
        <p:spPr>
          <a:xfrm>
            <a:off x="3478265" y="2841600"/>
            <a:ext cx="2698750" cy="2856000"/>
          </a:xfrm>
        </p:spPr>
        <p:txBody>
          <a:bodyPr>
            <a:noAutofit/>
          </a:bodyPr>
          <a:lstStyle>
            <a:lvl1pPr marL="0" indent="0">
              <a:buNone/>
              <a:defRPr>
                <a:latin typeface="+mn-lt"/>
              </a:defRPr>
            </a:lvl1pPr>
            <a:lvl2pPr marL="457223" indent="0">
              <a:buNone/>
              <a:defRPr>
                <a:latin typeface="+mn-lt"/>
              </a:defRPr>
            </a:lvl2pPr>
            <a:lvl3pPr marL="914446" indent="0">
              <a:buNone/>
              <a:defRPr>
                <a:latin typeface="+mn-lt"/>
              </a:defRPr>
            </a:lvl3pPr>
            <a:lvl4pPr marL="1371669" indent="0">
              <a:buNone/>
              <a:defRPr>
                <a:latin typeface="+mn-lt"/>
              </a:defRPr>
            </a:lvl4pPr>
            <a:lvl5pPr marL="1828891" indent="0">
              <a:buNone/>
              <a:defRPr>
                <a:latin typeface="+mn-lt"/>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23" name="tekst 2">
            <a:extLst>
              <a:ext uri="{FF2B5EF4-FFF2-40B4-BE49-F238E27FC236}">
                <a16:creationId xmlns:a16="http://schemas.microsoft.com/office/drawing/2014/main" id="{04B33FD7-F31A-4199-B81F-93BB91AE4A7B}"/>
              </a:ext>
            </a:extLst>
          </p:cNvPr>
          <p:cNvSpPr>
            <a:spLocks noGrp="1"/>
          </p:cNvSpPr>
          <p:nvPr>
            <p:ph type="body" sz="quarter" idx="19"/>
          </p:nvPr>
        </p:nvSpPr>
        <p:spPr>
          <a:xfrm>
            <a:off x="6262794" y="2841600"/>
            <a:ext cx="2698750" cy="2856000"/>
          </a:xfrm>
        </p:spPr>
        <p:txBody>
          <a:bodyPr>
            <a:noAutofit/>
          </a:bodyPr>
          <a:lstStyle>
            <a:lvl1pPr marL="0" indent="0">
              <a:buNone/>
              <a:defRPr>
                <a:latin typeface="+mn-lt"/>
              </a:defRPr>
            </a:lvl1pPr>
            <a:lvl2pPr marL="457223" indent="0">
              <a:buNone/>
              <a:defRPr>
                <a:latin typeface="+mn-lt"/>
              </a:defRPr>
            </a:lvl2pPr>
            <a:lvl3pPr marL="914446" indent="0">
              <a:buNone/>
              <a:defRPr>
                <a:latin typeface="+mn-lt"/>
              </a:defRPr>
            </a:lvl3pPr>
            <a:lvl4pPr marL="1371669" indent="0">
              <a:buNone/>
              <a:defRPr>
                <a:latin typeface="+mn-lt"/>
              </a:defRPr>
            </a:lvl4pPr>
            <a:lvl5pPr marL="1828891" indent="0">
              <a:buNone/>
              <a:defRPr>
                <a:latin typeface="+mn-lt"/>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24" name="tekst 2">
            <a:extLst>
              <a:ext uri="{FF2B5EF4-FFF2-40B4-BE49-F238E27FC236}">
                <a16:creationId xmlns:a16="http://schemas.microsoft.com/office/drawing/2014/main" id="{092C2D3D-C7DF-408D-BE0C-A73771486B95}"/>
              </a:ext>
            </a:extLst>
          </p:cNvPr>
          <p:cNvSpPr>
            <a:spLocks noGrp="1"/>
          </p:cNvSpPr>
          <p:nvPr>
            <p:ph type="body" sz="quarter" idx="20"/>
          </p:nvPr>
        </p:nvSpPr>
        <p:spPr>
          <a:xfrm>
            <a:off x="9047322" y="2841600"/>
            <a:ext cx="2698750" cy="2856000"/>
          </a:xfrm>
        </p:spPr>
        <p:txBody>
          <a:bodyPr>
            <a:noAutofit/>
          </a:bodyPr>
          <a:lstStyle>
            <a:lvl1pPr marL="0" indent="0">
              <a:buNone/>
              <a:defRPr>
                <a:latin typeface="+mn-lt"/>
              </a:defRPr>
            </a:lvl1pPr>
            <a:lvl2pPr marL="457223" indent="0">
              <a:buNone/>
              <a:defRPr>
                <a:latin typeface="+mn-lt"/>
              </a:defRPr>
            </a:lvl2pPr>
            <a:lvl3pPr marL="914446" indent="0">
              <a:buNone/>
              <a:defRPr>
                <a:latin typeface="+mn-lt"/>
              </a:defRPr>
            </a:lvl3pPr>
            <a:lvl4pPr marL="1371669" indent="0">
              <a:buNone/>
              <a:defRPr>
                <a:latin typeface="+mn-lt"/>
              </a:defRPr>
            </a:lvl4pPr>
            <a:lvl5pPr marL="1828891" indent="0">
              <a:buNone/>
              <a:defRPr>
                <a:latin typeface="+mn-lt"/>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25" name="TextBox 4">
            <a:extLst>
              <a:ext uri="{FF2B5EF4-FFF2-40B4-BE49-F238E27FC236}">
                <a16:creationId xmlns:a16="http://schemas.microsoft.com/office/drawing/2014/main" id="{59DAB652-AFD5-4D77-ACBB-A5CC3110B332}"/>
              </a:ext>
            </a:extLst>
          </p:cNvPr>
          <p:cNvSpPr txBox="1"/>
          <p:nvPr/>
        </p:nvSpPr>
        <p:spPr>
          <a:xfrm>
            <a:off x="8405793" y="-352283"/>
            <a:ext cx="3775968" cy="297454"/>
          </a:xfrm>
          <a:prstGeom prst="rect">
            <a:avLst/>
          </a:prstGeom>
          <a:noFill/>
        </p:spPr>
        <p:txBody>
          <a:bodyPr wrap="square" rtlCol="0">
            <a:spAutoFit/>
          </a:bodyPr>
          <a:lstStyle/>
          <a:p>
            <a:pPr algn="r"/>
            <a:r>
              <a:rPr lang="nl-BE" sz="1333" b="1" dirty="0">
                <a:solidFill>
                  <a:schemeClr val="tx1"/>
                </a:solidFill>
                <a:latin typeface="+mn-lt"/>
                <a:cs typeface="Arial" panose="020B0604020202020204" pitchFamily="34" charset="0"/>
              </a:rPr>
              <a:t>4 x Afbeelding en tekst</a:t>
            </a:r>
            <a:r>
              <a:rPr lang="nl-NL" sz="1333" b="1" dirty="0">
                <a:solidFill>
                  <a:schemeClr val="tx1"/>
                </a:solidFill>
                <a:latin typeface="+mn-lt"/>
                <a:cs typeface="Arial" panose="020B0604020202020204" pitchFamily="34" charset="0"/>
              </a:rPr>
              <a:t> slide</a:t>
            </a:r>
            <a:endParaRPr lang="en-US" sz="1333" b="1" dirty="0">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2051607940"/>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el">
    <p:spTree>
      <p:nvGrpSpPr>
        <p:cNvPr id="1" name=""/>
        <p:cNvGrpSpPr/>
        <p:nvPr/>
      </p:nvGrpSpPr>
      <p:grpSpPr>
        <a:xfrm>
          <a:off x="0" y="0"/>
          <a:ext cx="0" cy="0"/>
          <a:chOff x="0" y="0"/>
          <a:chExt cx="0" cy="0"/>
        </a:xfrm>
      </p:grpSpPr>
      <p:sp>
        <p:nvSpPr>
          <p:cNvPr id="10" name="Achtergrond Blauw">
            <a:extLst>
              <a:ext uri="{FF2B5EF4-FFF2-40B4-BE49-F238E27FC236}">
                <a16:creationId xmlns:a16="http://schemas.microsoft.com/office/drawing/2014/main" id="{127BD0DD-96EC-4659-8C98-AD33554F5AEF}"/>
              </a:ext>
            </a:extLst>
          </p:cNvPr>
          <p:cNvSpPr/>
          <p:nvPr/>
        </p:nvSpPr>
        <p:spPr>
          <a:xfrm>
            <a:off x="679450" y="-1"/>
            <a:ext cx="11514137" cy="6858001"/>
          </a:xfrm>
          <a:custGeom>
            <a:avLst/>
            <a:gdLst>
              <a:gd name="connsiteX0" fmla="*/ 17335500 w 17335500"/>
              <a:gd name="connsiteY0" fmla="*/ 9525 h 10382250"/>
              <a:gd name="connsiteX1" fmla="*/ 3409950 w 17335500"/>
              <a:gd name="connsiteY1" fmla="*/ 0 h 10382250"/>
              <a:gd name="connsiteX2" fmla="*/ 0 w 17335500"/>
              <a:gd name="connsiteY2" fmla="*/ 10382250 h 10382250"/>
              <a:gd name="connsiteX3" fmla="*/ 17335500 w 17335500"/>
              <a:gd name="connsiteY3" fmla="*/ 10334625 h 10382250"/>
              <a:gd name="connsiteX4" fmla="*/ 17335500 w 17335500"/>
              <a:gd name="connsiteY4" fmla="*/ 9525 h 10382250"/>
              <a:gd name="connsiteX0" fmla="*/ 17335500 w 17335500"/>
              <a:gd name="connsiteY0" fmla="*/ 0 h 10372725"/>
              <a:gd name="connsiteX1" fmla="*/ 3398044 w 17335500"/>
              <a:gd name="connsiteY1" fmla="*/ 28575 h 10372725"/>
              <a:gd name="connsiteX2" fmla="*/ 0 w 17335500"/>
              <a:gd name="connsiteY2" fmla="*/ 10372725 h 10372725"/>
              <a:gd name="connsiteX3" fmla="*/ 17335500 w 17335500"/>
              <a:gd name="connsiteY3" fmla="*/ 10325100 h 10372725"/>
              <a:gd name="connsiteX4" fmla="*/ 17335500 w 17335500"/>
              <a:gd name="connsiteY4" fmla="*/ 0 h 10372725"/>
              <a:gd name="connsiteX0" fmla="*/ 16937831 w 17335500"/>
              <a:gd name="connsiteY0" fmla="*/ 481012 h 10344150"/>
              <a:gd name="connsiteX1" fmla="*/ 3398044 w 17335500"/>
              <a:gd name="connsiteY1" fmla="*/ 0 h 10344150"/>
              <a:gd name="connsiteX2" fmla="*/ 0 w 17335500"/>
              <a:gd name="connsiteY2" fmla="*/ 10344150 h 10344150"/>
              <a:gd name="connsiteX3" fmla="*/ 17335500 w 17335500"/>
              <a:gd name="connsiteY3" fmla="*/ 10296525 h 10344150"/>
              <a:gd name="connsiteX4" fmla="*/ 16937831 w 17335500"/>
              <a:gd name="connsiteY4" fmla="*/ 481012 h 10344150"/>
              <a:gd name="connsiteX0" fmla="*/ 17304544 w 17335500"/>
              <a:gd name="connsiteY0" fmla="*/ 0 h 10344151"/>
              <a:gd name="connsiteX1" fmla="*/ 3398044 w 17335500"/>
              <a:gd name="connsiteY1" fmla="*/ 1 h 10344151"/>
              <a:gd name="connsiteX2" fmla="*/ 0 w 17335500"/>
              <a:gd name="connsiteY2" fmla="*/ 10344151 h 10344151"/>
              <a:gd name="connsiteX3" fmla="*/ 17335500 w 17335500"/>
              <a:gd name="connsiteY3" fmla="*/ 10296526 h 10344151"/>
              <a:gd name="connsiteX4" fmla="*/ 17304544 w 17335500"/>
              <a:gd name="connsiteY4" fmla="*/ 0 h 10344151"/>
              <a:gd name="connsiteX0" fmla="*/ 17304544 w 17304622"/>
              <a:gd name="connsiteY0" fmla="*/ 0 h 10344151"/>
              <a:gd name="connsiteX1" fmla="*/ 3398044 w 17304622"/>
              <a:gd name="connsiteY1" fmla="*/ 1 h 10344151"/>
              <a:gd name="connsiteX2" fmla="*/ 0 w 17304622"/>
              <a:gd name="connsiteY2" fmla="*/ 10344151 h 10344151"/>
              <a:gd name="connsiteX3" fmla="*/ 16309181 w 17304622"/>
              <a:gd name="connsiteY3" fmla="*/ 9244014 h 10344151"/>
              <a:gd name="connsiteX4" fmla="*/ 17304544 w 17304622"/>
              <a:gd name="connsiteY4" fmla="*/ 0 h 10344151"/>
              <a:gd name="connsiteX0" fmla="*/ 17304544 w 17309306"/>
              <a:gd name="connsiteY0" fmla="*/ 0 h 10344151"/>
              <a:gd name="connsiteX1" fmla="*/ 3398044 w 17309306"/>
              <a:gd name="connsiteY1" fmla="*/ 1 h 10344151"/>
              <a:gd name="connsiteX2" fmla="*/ 0 w 17309306"/>
              <a:gd name="connsiteY2" fmla="*/ 10344151 h 10344151"/>
              <a:gd name="connsiteX3" fmla="*/ 17309306 w 17309306"/>
              <a:gd name="connsiteY3" fmla="*/ 10287001 h 10344151"/>
              <a:gd name="connsiteX4" fmla="*/ 17304544 w 17309306"/>
              <a:gd name="connsiteY4" fmla="*/ 0 h 10344151"/>
              <a:gd name="connsiteX0" fmla="*/ 16740188 w 16744950"/>
              <a:gd name="connsiteY0" fmla="*/ 0 h 10287001"/>
              <a:gd name="connsiteX1" fmla="*/ 2833688 w 16744950"/>
              <a:gd name="connsiteY1" fmla="*/ 1 h 10287001"/>
              <a:gd name="connsiteX2" fmla="*/ 0 w 16744950"/>
              <a:gd name="connsiteY2" fmla="*/ 10106026 h 10287001"/>
              <a:gd name="connsiteX3" fmla="*/ 16744950 w 16744950"/>
              <a:gd name="connsiteY3" fmla="*/ 10287001 h 10287001"/>
              <a:gd name="connsiteX4" fmla="*/ 16740188 w 16744950"/>
              <a:gd name="connsiteY4" fmla="*/ 0 h 10287001"/>
              <a:gd name="connsiteX0" fmla="*/ 17266444 w 17271206"/>
              <a:gd name="connsiteY0" fmla="*/ 0 h 10287001"/>
              <a:gd name="connsiteX1" fmla="*/ 3359944 w 17271206"/>
              <a:gd name="connsiteY1" fmla="*/ 1 h 10287001"/>
              <a:gd name="connsiteX2" fmla="*/ 0 w 17271206"/>
              <a:gd name="connsiteY2" fmla="*/ 10287001 h 10287001"/>
              <a:gd name="connsiteX3" fmla="*/ 17271206 w 17271206"/>
              <a:gd name="connsiteY3" fmla="*/ 10287001 h 10287001"/>
              <a:gd name="connsiteX4" fmla="*/ 17266444 w 17271206"/>
              <a:gd name="connsiteY4" fmla="*/ 0 h 10287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71206" h="10287001">
                <a:moveTo>
                  <a:pt x="17266444" y="0"/>
                </a:moveTo>
                <a:lnTo>
                  <a:pt x="3359944" y="1"/>
                </a:lnTo>
                <a:lnTo>
                  <a:pt x="0" y="10287001"/>
                </a:lnTo>
                <a:lnTo>
                  <a:pt x="17271206" y="10287001"/>
                </a:lnTo>
                <a:cubicBezTo>
                  <a:pt x="17260887" y="6854826"/>
                  <a:pt x="17276763" y="3432175"/>
                  <a:pt x="17266444" y="0"/>
                </a:cubicBezTo>
                <a:close/>
              </a:path>
            </a:pathLst>
          </a:custGeom>
          <a:solidFill>
            <a:srgbClr val="44C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200" dirty="0"/>
          </a:p>
        </p:txBody>
      </p:sp>
      <p:pic>
        <p:nvPicPr>
          <p:cNvPr id="15" name="template Image TEMP" hidden="1">
            <a:extLst>
              <a:ext uri="{FF2B5EF4-FFF2-40B4-BE49-F238E27FC236}">
                <a16:creationId xmlns:a16="http://schemas.microsoft.com/office/drawing/2014/main" id="{4A45DE4B-E045-4661-8F27-4DF498AAD2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
        <p:nvSpPr>
          <p:cNvPr id="2" name="Title 1"/>
          <p:cNvSpPr>
            <a:spLocks noGrp="1"/>
          </p:cNvSpPr>
          <p:nvPr>
            <p:ph type="ctrTitle" hasCustomPrompt="1"/>
          </p:nvPr>
        </p:nvSpPr>
        <p:spPr>
          <a:xfrm>
            <a:off x="3432810" y="2719009"/>
            <a:ext cx="8251191" cy="1309663"/>
          </a:xfrm>
        </p:spPr>
        <p:txBody>
          <a:bodyPr wrap="none" lIns="0" tIns="0" rIns="0" bIns="0" anchor="b">
            <a:noAutofit/>
          </a:bodyPr>
          <a:lstStyle>
            <a:lvl1pPr algn="l">
              <a:lnSpc>
                <a:spcPct val="100000"/>
              </a:lnSpc>
              <a:defRPr sz="3600">
                <a:solidFill>
                  <a:schemeClr val="bg1"/>
                </a:solidFill>
                <a:latin typeface="Arial Rounded MT Bold" panose="020F0704030504030204" pitchFamily="34" charset="0"/>
              </a:defRPr>
            </a:lvl1pPr>
          </a:lstStyle>
          <a:p>
            <a:br>
              <a:rPr lang="nl-NL" dirty="0"/>
            </a:br>
            <a:br>
              <a:rPr lang="nl-NL" dirty="0"/>
            </a:br>
            <a:r>
              <a:rPr lang="nl-NL" dirty="0"/>
              <a:t>Titel</a:t>
            </a:r>
            <a:endParaRPr lang="en-US" dirty="0"/>
          </a:p>
        </p:txBody>
      </p:sp>
      <p:sp>
        <p:nvSpPr>
          <p:cNvPr id="3" name="Subtitle 2"/>
          <p:cNvSpPr>
            <a:spLocks noGrp="1"/>
          </p:cNvSpPr>
          <p:nvPr>
            <p:ph type="subTitle" idx="1" hasCustomPrompt="1"/>
          </p:nvPr>
        </p:nvSpPr>
        <p:spPr>
          <a:xfrm>
            <a:off x="3451860" y="4461443"/>
            <a:ext cx="8251191" cy="1655762"/>
          </a:xfrm>
        </p:spPr>
        <p:txBody>
          <a:bodyPr lIns="0" tIns="0" rIns="0" bIns="0"/>
          <a:lstStyle>
            <a:lvl1pPr marL="0" indent="0" algn="l">
              <a:lnSpc>
                <a:spcPct val="65000"/>
              </a:lnSpc>
              <a:buNone/>
              <a:defRPr sz="2400">
                <a:solidFill>
                  <a:schemeClr val="bg1"/>
                </a:solidFill>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nl-NL" dirty="0"/>
              <a:t>Ondertitel tekst</a:t>
            </a:r>
          </a:p>
        </p:txBody>
      </p:sp>
      <p:pic>
        <p:nvPicPr>
          <p:cNvPr id="11" name="Howest Logo">
            <a:extLst>
              <a:ext uri="{FF2B5EF4-FFF2-40B4-BE49-F238E27FC236}">
                <a16:creationId xmlns:a16="http://schemas.microsoft.com/office/drawing/2014/main" id="{F0A4337E-4309-4111-B746-78D887371E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901" y="243728"/>
            <a:ext cx="5045075" cy="2585601"/>
          </a:xfrm>
          <a:prstGeom prst="rect">
            <a:avLst/>
          </a:prstGeom>
        </p:spPr>
      </p:pic>
      <p:sp>
        <p:nvSpPr>
          <p:cNvPr id="8" name="TextBox 4">
            <a:extLst>
              <a:ext uri="{FF2B5EF4-FFF2-40B4-BE49-F238E27FC236}">
                <a16:creationId xmlns:a16="http://schemas.microsoft.com/office/drawing/2014/main" id="{3518A324-C96E-44BE-ACA2-A56AC1F14FF4}"/>
              </a:ext>
            </a:extLst>
          </p:cNvPr>
          <p:cNvSpPr txBox="1"/>
          <p:nvPr/>
        </p:nvSpPr>
        <p:spPr>
          <a:xfrm>
            <a:off x="8405793" y="-352283"/>
            <a:ext cx="3775968" cy="297454"/>
          </a:xfrm>
          <a:prstGeom prst="rect">
            <a:avLst/>
          </a:prstGeom>
          <a:noFill/>
        </p:spPr>
        <p:txBody>
          <a:bodyPr wrap="square" rtlCol="0">
            <a:spAutoFit/>
          </a:bodyPr>
          <a:lstStyle/>
          <a:p>
            <a:pPr algn="r"/>
            <a:r>
              <a:rPr lang="nl-NL" sz="1333" b="1" dirty="0">
                <a:solidFill>
                  <a:schemeClr val="tx1"/>
                </a:solidFill>
                <a:latin typeface="+mn-lt"/>
                <a:cs typeface="Arial" panose="020B0604020202020204" pitchFamily="34" charset="0"/>
              </a:rPr>
              <a:t>Titel slide</a:t>
            </a:r>
            <a:endParaRPr lang="en-US" sz="1333" b="1" dirty="0">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4261781122"/>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4 x Grafiek en tekst">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3" y="0"/>
            <a:ext cx="12192000" cy="6858000"/>
          </a:xfrm>
          <a:prstGeom prst="rect">
            <a:avLst/>
          </a:prstGeom>
        </p:spPr>
      </p:pic>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9695544" y="6204478"/>
            <a:ext cx="667509" cy="365125"/>
          </a:xfrm>
          <a:prstGeom prst="rect">
            <a:avLst/>
          </a:prstGeom>
        </p:spPr>
        <p:txBody>
          <a:bodyPr/>
          <a:lstStyle>
            <a:lvl1pPr>
              <a:defRPr>
                <a:solidFill>
                  <a:schemeClr val="bg1"/>
                </a:solidFill>
              </a:defRPr>
            </a:lvl1pPr>
          </a:lstStyle>
          <a:p>
            <a:fld id="{A17C540D-E4A5-470C-AEA5-B7315108B209}" type="slidenum">
              <a:rPr lang="nl-BE" smtClean="0"/>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665795" y="592589"/>
            <a:ext cx="11050419" cy="420237"/>
          </a:xfrm>
        </p:spPr>
        <p:txBody>
          <a:bodyPr lIns="0" tIns="0" rIns="0" bIns="0" anchor="t">
            <a:noAutofit/>
          </a:bodyPr>
          <a:lstStyle>
            <a:lvl1pPr>
              <a:defRPr sz="2933">
                <a:solidFill>
                  <a:schemeClr val="tx1"/>
                </a:solidFill>
                <a:latin typeface="Arial Rounded MT Bold" panose="020F0704030504030204" pitchFamily="34" charset="0"/>
              </a:defRPr>
            </a:lvl1pPr>
          </a:lstStyle>
          <a:p>
            <a:r>
              <a:rPr lang="nl-NL" dirty="0"/>
              <a:t>Titel</a:t>
            </a:r>
            <a:endParaRPr lang="en-US" dirty="0"/>
          </a:p>
        </p:txBody>
      </p:sp>
      <p:sp>
        <p:nvSpPr>
          <p:cNvPr id="16" name="Date Placeholder 3">
            <a:extLst>
              <a:ext uri="{FF2B5EF4-FFF2-40B4-BE49-F238E27FC236}">
                <a16:creationId xmlns:a16="http://schemas.microsoft.com/office/drawing/2014/main" id="{CBBEEC4F-5426-4F05-B96C-AD5513ABE5C3}"/>
              </a:ext>
            </a:extLst>
          </p:cNvPr>
          <p:cNvSpPr>
            <a:spLocks noGrp="1"/>
          </p:cNvSpPr>
          <p:nvPr>
            <p:ph type="dt" sz="half" idx="10"/>
          </p:nvPr>
        </p:nvSpPr>
        <p:spPr>
          <a:xfrm>
            <a:off x="704851" y="6204478"/>
            <a:ext cx="811743" cy="365125"/>
          </a:xfrm>
        </p:spPr>
        <p:txBody>
          <a:bodyPr lIns="0" tIns="0" rIns="0" bIns="0"/>
          <a:lstStyle>
            <a:lvl1pPr>
              <a:defRPr>
                <a:solidFill>
                  <a:schemeClr val="bg1"/>
                </a:solidFill>
              </a:defRPr>
            </a:lvl1pPr>
          </a:lstStyle>
          <a:p>
            <a:fld id="{4719153B-1506-4BA9-B6CB-F6C895F8C4C3}" type="datetimeFigureOut">
              <a:rPr lang="nl-BE" smtClean="0"/>
              <a:t>24/11/2020</a:t>
            </a:fld>
            <a:endParaRPr lang="nl-BE"/>
          </a:p>
        </p:txBody>
      </p:sp>
      <p:sp>
        <p:nvSpPr>
          <p:cNvPr id="19" name="Footer Placeholder 4">
            <a:extLst>
              <a:ext uri="{FF2B5EF4-FFF2-40B4-BE49-F238E27FC236}">
                <a16:creationId xmlns:a16="http://schemas.microsoft.com/office/drawing/2014/main" id="{AE0DE597-1C12-43AF-8CDA-EAFFEDDDBEF7}"/>
              </a:ext>
            </a:extLst>
          </p:cNvPr>
          <p:cNvSpPr>
            <a:spLocks noGrp="1"/>
          </p:cNvSpPr>
          <p:nvPr>
            <p:ph type="ftr" sz="quarter" idx="11"/>
          </p:nvPr>
        </p:nvSpPr>
        <p:spPr>
          <a:xfrm>
            <a:off x="1516593" y="6204478"/>
            <a:ext cx="4114800" cy="365125"/>
          </a:xfrm>
        </p:spPr>
        <p:txBody>
          <a:bodyPr lIns="0" tIns="0" rIns="0" bIns="0"/>
          <a:lstStyle>
            <a:lvl1pPr algn="l">
              <a:defRPr>
                <a:solidFill>
                  <a:schemeClr val="bg1"/>
                </a:solidFill>
              </a:defRPr>
            </a:lvl1pPr>
          </a:lstStyle>
          <a:p>
            <a:endParaRPr lang="nl-BE"/>
          </a:p>
        </p:txBody>
      </p:sp>
      <p:sp>
        <p:nvSpPr>
          <p:cNvPr id="21" name="tekst 2">
            <a:extLst>
              <a:ext uri="{FF2B5EF4-FFF2-40B4-BE49-F238E27FC236}">
                <a16:creationId xmlns:a16="http://schemas.microsoft.com/office/drawing/2014/main" id="{4122F8F5-104B-4819-A14B-2146F8DF983F}"/>
              </a:ext>
            </a:extLst>
          </p:cNvPr>
          <p:cNvSpPr>
            <a:spLocks noGrp="1"/>
          </p:cNvSpPr>
          <p:nvPr>
            <p:ph type="body" sz="quarter" idx="17"/>
          </p:nvPr>
        </p:nvSpPr>
        <p:spPr>
          <a:xfrm>
            <a:off x="700088" y="2842632"/>
            <a:ext cx="2698750" cy="2856000"/>
          </a:xfrm>
        </p:spPr>
        <p:txBody>
          <a:bodyPr>
            <a:noAutofit/>
          </a:bodyPr>
          <a:lstStyle>
            <a:lvl1pPr marL="0" indent="0">
              <a:buNone/>
              <a:defRPr>
                <a:latin typeface="+mn-lt"/>
              </a:defRPr>
            </a:lvl1pPr>
            <a:lvl2pPr marL="457223" indent="0">
              <a:buNone/>
              <a:defRPr>
                <a:latin typeface="+mn-lt"/>
              </a:defRPr>
            </a:lvl2pPr>
            <a:lvl3pPr marL="914446" indent="0">
              <a:buNone/>
              <a:defRPr>
                <a:latin typeface="+mn-lt"/>
              </a:defRPr>
            </a:lvl3pPr>
            <a:lvl4pPr marL="1371669" indent="0">
              <a:buNone/>
              <a:defRPr>
                <a:latin typeface="+mn-lt"/>
              </a:defRPr>
            </a:lvl4pPr>
            <a:lvl5pPr marL="1828891" indent="0">
              <a:buNone/>
              <a:defRPr>
                <a:latin typeface="+mn-lt"/>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22" name="tekst 2">
            <a:extLst>
              <a:ext uri="{FF2B5EF4-FFF2-40B4-BE49-F238E27FC236}">
                <a16:creationId xmlns:a16="http://schemas.microsoft.com/office/drawing/2014/main" id="{282FC339-B1B5-4159-8648-002E9F1CF62F}"/>
              </a:ext>
            </a:extLst>
          </p:cNvPr>
          <p:cNvSpPr>
            <a:spLocks noGrp="1"/>
          </p:cNvSpPr>
          <p:nvPr>
            <p:ph type="body" sz="quarter" idx="18"/>
          </p:nvPr>
        </p:nvSpPr>
        <p:spPr>
          <a:xfrm>
            <a:off x="3478265" y="2841600"/>
            <a:ext cx="2698750" cy="2856000"/>
          </a:xfrm>
        </p:spPr>
        <p:txBody>
          <a:bodyPr>
            <a:noAutofit/>
          </a:bodyPr>
          <a:lstStyle>
            <a:lvl1pPr marL="0" indent="0">
              <a:buNone/>
              <a:defRPr>
                <a:latin typeface="+mn-lt"/>
              </a:defRPr>
            </a:lvl1pPr>
            <a:lvl2pPr marL="457223" indent="0">
              <a:buNone/>
              <a:defRPr>
                <a:latin typeface="+mn-lt"/>
              </a:defRPr>
            </a:lvl2pPr>
            <a:lvl3pPr marL="914446" indent="0">
              <a:buNone/>
              <a:defRPr>
                <a:latin typeface="+mn-lt"/>
              </a:defRPr>
            </a:lvl3pPr>
            <a:lvl4pPr marL="1371669" indent="0">
              <a:buNone/>
              <a:defRPr>
                <a:latin typeface="+mn-lt"/>
              </a:defRPr>
            </a:lvl4pPr>
            <a:lvl5pPr marL="1828891" indent="0">
              <a:buNone/>
              <a:defRPr>
                <a:latin typeface="+mn-lt"/>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23" name="tekst 2">
            <a:extLst>
              <a:ext uri="{FF2B5EF4-FFF2-40B4-BE49-F238E27FC236}">
                <a16:creationId xmlns:a16="http://schemas.microsoft.com/office/drawing/2014/main" id="{04B33FD7-F31A-4199-B81F-93BB91AE4A7B}"/>
              </a:ext>
            </a:extLst>
          </p:cNvPr>
          <p:cNvSpPr>
            <a:spLocks noGrp="1"/>
          </p:cNvSpPr>
          <p:nvPr>
            <p:ph type="body" sz="quarter" idx="19"/>
          </p:nvPr>
        </p:nvSpPr>
        <p:spPr>
          <a:xfrm>
            <a:off x="6262794" y="2841600"/>
            <a:ext cx="2698750" cy="2856000"/>
          </a:xfrm>
        </p:spPr>
        <p:txBody>
          <a:bodyPr>
            <a:noAutofit/>
          </a:bodyPr>
          <a:lstStyle>
            <a:lvl1pPr marL="0" indent="0">
              <a:buNone/>
              <a:defRPr>
                <a:latin typeface="+mn-lt"/>
              </a:defRPr>
            </a:lvl1pPr>
            <a:lvl2pPr marL="457223" indent="0">
              <a:buNone/>
              <a:defRPr>
                <a:latin typeface="+mn-lt"/>
              </a:defRPr>
            </a:lvl2pPr>
            <a:lvl3pPr marL="914446" indent="0">
              <a:buNone/>
              <a:defRPr>
                <a:latin typeface="+mn-lt"/>
              </a:defRPr>
            </a:lvl3pPr>
            <a:lvl4pPr marL="1371669" indent="0">
              <a:buNone/>
              <a:defRPr>
                <a:latin typeface="+mn-lt"/>
              </a:defRPr>
            </a:lvl4pPr>
            <a:lvl5pPr marL="1828891" indent="0">
              <a:buNone/>
              <a:defRPr>
                <a:latin typeface="+mn-lt"/>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24" name="tekst 2">
            <a:extLst>
              <a:ext uri="{FF2B5EF4-FFF2-40B4-BE49-F238E27FC236}">
                <a16:creationId xmlns:a16="http://schemas.microsoft.com/office/drawing/2014/main" id="{092C2D3D-C7DF-408D-BE0C-A73771486B95}"/>
              </a:ext>
            </a:extLst>
          </p:cNvPr>
          <p:cNvSpPr>
            <a:spLocks noGrp="1"/>
          </p:cNvSpPr>
          <p:nvPr>
            <p:ph type="body" sz="quarter" idx="20"/>
          </p:nvPr>
        </p:nvSpPr>
        <p:spPr>
          <a:xfrm>
            <a:off x="9047322" y="2841600"/>
            <a:ext cx="2698750" cy="2856000"/>
          </a:xfrm>
        </p:spPr>
        <p:txBody>
          <a:bodyPr>
            <a:noAutofit/>
          </a:bodyPr>
          <a:lstStyle>
            <a:lvl1pPr marL="0" indent="0">
              <a:buNone/>
              <a:defRPr>
                <a:latin typeface="+mn-lt"/>
              </a:defRPr>
            </a:lvl1pPr>
            <a:lvl2pPr marL="457223" indent="0">
              <a:buNone/>
              <a:defRPr>
                <a:latin typeface="+mn-lt"/>
              </a:defRPr>
            </a:lvl2pPr>
            <a:lvl3pPr marL="914446" indent="0">
              <a:buNone/>
              <a:defRPr>
                <a:latin typeface="+mn-lt"/>
              </a:defRPr>
            </a:lvl3pPr>
            <a:lvl4pPr marL="1371669" indent="0">
              <a:buNone/>
              <a:defRPr>
                <a:latin typeface="+mn-lt"/>
              </a:defRPr>
            </a:lvl4pPr>
            <a:lvl5pPr marL="1828891" indent="0">
              <a:buNone/>
              <a:defRPr>
                <a:latin typeface="+mn-lt"/>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3" name="Tijdelijke aanduiding voor grafiek 2">
            <a:extLst>
              <a:ext uri="{FF2B5EF4-FFF2-40B4-BE49-F238E27FC236}">
                <a16:creationId xmlns:a16="http://schemas.microsoft.com/office/drawing/2014/main" id="{954FC3A0-5B09-46B3-AF11-1AA71E7BE9D0}"/>
              </a:ext>
            </a:extLst>
          </p:cNvPr>
          <p:cNvSpPr>
            <a:spLocks noGrp="1"/>
          </p:cNvSpPr>
          <p:nvPr>
            <p:ph type="chart" sz="quarter" idx="21"/>
          </p:nvPr>
        </p:nvSpPr>
        <p:spPr>
          <a:xfrm>
            <a:off x="9047321" y="1099201"/>
            <a:ext cx="2698750" cy="1758949"/>
          </a:xfrm>
        </p:spPr>
        <p:txBody>
          <a:bodyPr>
            <a:normAutofit/>
          </a:bodyPr>
          <a:lstStyle>
            <a:lvl1pPr marL="0" indent="0" algn="ctr">
              <a:buNone/>
              <a:defRPr sz="1067"/>
            </a:lvl1pPr>
          </a:lstStyle>
          <a:p>
            <a:r>
              <a:rPr lang="nl-NL"/>
              <a:t>Klik op het pictogram als u een grafiek wilt toevoegen</a:t>
            </a:r>
            <a:endParaRPr lang="nl-BE" dirty="0"/>
          </a:p>
        </p:txBody>
      </p:sp>
      <p:sp>
        <p:nvSpPr>
          <p:cNvPr id="25" name="Tijdelijke aanduiding voor grafiek 2">
            <a:extLst>
              <a:ext uri="{FF2B5EF4-FFF2-40B4-BE49-F238E27FC236}">
                <a16:creationId xmlns:a16="http://schemas.microsoft.com/office/drawing/2014/main" id="{E8ED0ED7-31CC-4369-A3E5-B0BED19B6AC7}"/>
              </a:ext>
            </a:extLst>
          </p:cNvPr>
          <p:cNvSpPr>
            <a:spLocks noGrp="1"/>
          </p:cNvSpPr>
          <p:nvPr>
            <p:ph type="chart" sz="quarter" idx="22"/>
          </p:nvPr>
        </p:nvSpPr>
        <p:spPr>
          <a:xfrm>
            <a:off x="704851" y="1099200"/>
            <a:ext cx="2698750" cy="1758949"/>
          </a:xfrm>
        </p:spPr>
        <p:txBody>
          <a:bodyPr>
            <a:normAutofit/>
          </a:bodyPr>
          <a:lstStyle>
            <a:lvl1pPr marL="0" indent="0" algn="ctr">
              <a:buNone/>
              <a:defRPr sz="1067"/>
            </a:lvl1pPr>
          </a:lstStyle>
          <a:p>
            <a:r>
              <a:rPr lang="nl-NL"/>
              <a:t>Klik op het pictogram als u een grafiek wilt toevoegen</a:t>
            </a:r>
            <a:endParaRPr lang="nl-BE"/>
          </a:p>
        </p:txBody>
      </p:sp>
      <p:sp>
        <p:nvSpPr>
          <p:cNvPr id="26" name="Tijdelijke aanduiding voor grafiek 2">
            <a:extLst>
              <a:ext uri="{FF2B5EF4-FFF2-40B4-BE49-F238E27FC236}">
                <a16:creationId xmlns:a16="http://schemas.microsoft.com/office/drawing/2014/main" id="{208D46EB-D604-4977-8266-2D9F94EB29AA}"/>
              </a:ext>
            </a:extLst>
          </p:cNvPr>
          <p:cNvSpPr>
            <a:spLocks noGrp="1"/>
          </p:cNvSpPr>
          <p:nvPr>
            <p:ph type="chart" sz="quarter" idx="23"/>
          </p:nvPr>
        </p:nvSpPr>
        <p:spPr>
          <a:xfrm>
            <a:off x="3485674" y="1099200"/>
            <a:ext cx="2698750" cy="1758949"/>
          </a:xfrm>
        </p:spPr>
        <p:txBody>
          <a:bodyPr>
            <a:normAutofit/>
          </a:bodyPr>
          <a:lstStyle>
            <a:lvl1pPr marL="0" indent="0" algn="ctr">
              <a:buNone/>
              <a:defRPr sz="1067"/>
            </a:lvl1pPr>
          </a:lstStyle>
          <a:p>
            <a:r>
              <a:rPr lang="nl-NL"/>
              <a:t>Klik op het pictogram als u een grafiek wilt toevoegen</a:t>
            </a:r>
            <a:endParaRPr lang="nl-BE"/>
          </a:p>
        </p:txBody>
      </p:sp>
      <p:sp>
        <p:nvSpPr>
          <p:cNvPr id="27" name="Tijdelijke aanduiding voor grafiek 2">
            <a:extLst>
              <a:ext uri="{FF2B5EF4-FFF2-40B4-BE49-F238E27FC236}">
                <a16:creationId xmlns:a16="http://schemas.microsoft.com/office/drawing/2014/main" id="{82703302-D87B-48DC-ACE7-F126874EE444}"/>
              </a:ext>
            </a:extLst>
          </p:cNvPr>
          <p:cNvSpPr>
            <a:spLocks noGrp="1"/>
          </p:cNvSpPr>
          <p:nvPr>
            <p:ph type="chart" sz="quarter" idx="24"/>
          </p:nvPr>
        </p:nvSpPr>
        <p:spPr>
          <a:xfrm>
            <a:off x="6266498" y="1099200"/>
            <a:ext cx="2698750" cy="1758949"/>
          </a:xfrm>
        </p:spPr>
        <p:txBody>
          <a:bodyPr>
            <a:normAutofit/>
          </a:bodyPr>
          <a:lstStyle>
            <a:lvl1pPr marL="0" indent="0" algn="ctr">
              <a:buNone/>
              <a:defRPr sz="1067"/>
            </a:lvl1pPr>
          </a:lstStyle>
          <a:p>
            <a:r>
              <a:rPr lang="nl-NL"/>
              <a:t>Klik op het pictogram als u een grafiek wilt toevoegen</a:t>
            </a:r>
            <a:endParaRPr lang="nl-BE"/>
          </a:p>
        </p:txBody>
      </p:sp>
      <p:sp>
        <p:nvSpPr>
          <p:cNvPr id="20" name="TextBox 4">
            <a:extLst>
              <a:ext uri="{FF2B5EF4-FFF2-40B4-BE49-F238E27FC236}">
                <a16:creationId xmlns:a16="http://schemas.microsoft.com/office/drawing/2014/main" id="{DB6ED84B-8E7F-4228-B427-1EDE681C5A63}"/>
              </a:ext>
            </a:extLst>
          </p:cNvPr>
          <p:cNvSpPr txBox="1"/>
          <p:nvPr/>
        </p:nvSpPr>
        <p:spPr>
          <a:xfrm>
            <a:off x="8405793" y="-352283"/>
            <a:ext cx="3775968" cy="297454"/>
          </a:xfrm>
          <a:prstGeom prst="rect">
            <a:avLst/>
          </a:prstGeom>
          <a:noFill/>
        </p:spPr>
        <p:txBody>
          <a:bodyPr wrap="square" rtlCol="0">
            <a:spAutoFit/>
          </a:bodyPr>
          <a:lstStyle/>
          <a:p>
            <a:pPr algn="r"/>
            <a:r>
              <a:rPr lang="nl-BE" sz="1333" b="1" dirty="0">
                <a:solidFill>
                  <a:schemeClr val="tx1"/>
                </a:solidFill>
                <a:latin typeface="+mn-lt"/>
                <a:cs typeface="Arial" panose="020B0604020202020204" pitchFamily="34" charset="0"/>
              </a:rPr>
              <a:t>4 x Grafiek en tekst</a:t>
            </a:r>
            <a:r>
              <a:rPr lang="nl-NL" sz="1333" b="1" dirty="0">
                <a:solidFill>
                  <a:schemeClr val="tx1"/>
                </a:solidFill>
                <a:latin typeface="+mn-lt"/>
                <a:cs typeface="Arial" panose="020B0604020202020204" pitchFamily="34" charset="0"/>
              </a:rPr>
              <a:t> slide</a:t>
            </a:r>
            <a:endParaRPr lang="en-US" sz="1333" b="1" dirty="0">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2958781807"/>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ekst en grafiek">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3" y="0"/>
            <a:ext cx="12192000" cy="6858000"/>
          </a:xfrm>
          <a:prstGeom prst="rect">
            <a:avLst/>
          </a:prstGeom>
        </p:spPr>
      </p:pic>
      <p:sp>
        <p:nvSpPr>
          <p:cNvPr id="3" name="tekst 2">
            <a:extLst>
              <a:ext uri="{FF2B5EF4-FFF2-40B4-BE49-F238E27FC236}">
                <a16:creationId xmlns:a16="http://schemas.microsoft.com/office/drawing/2014/main" id="{4A7D640B-CDD8-4169-B1E1-C9092DA4F966}"/>
              </a:ext>
            </a:extLst>
          </p:cNvPr>
          <p:cNvSpPr>
            <a:spLocks noGrp="1"/>
          </p:cNvSpPr>
          <p:nvPr>
            <p:ph type="body" sz="quarter" idx="17"/>
          </p:nvPr>
        </p:nvSpPr>
        <p:spPr>
          <a:xfrm>
            <a:off x="700088" y="1569600"/>
            <a:ext cx="3634019" cy="4520669"/>
          </a:xfrm>
        </p:spPr>
        <p:txBody>
          <a:bodyPr>
            <a:noAutofit/>
          </a:bodyPr>
          <a:lstStyle>
            <a:lvl1pPr marL="0" indent="0">
              <a:buNone/>
              <a:defRPr>
                <a:latin typeface="+mn-lt"/>
              </a:defRPr>
            </a:lvl1pPr>
            <a:lvl2pPr marL="457223" indent="0">
              <a:buNone/>
              <a:defRPr>
                <a:latin typeface="+mn-lt"/>
              </a:defRPr>
            </a:lvl2pPr>
            <a:lvl3pPr marL="914446" indent="0">
              <a:buNone/>
              <a:defRPr>
                <a:latin typeface="+mn-lt"/>
              </a:defRPr>
            </a:lvl3pPr>
            <a:lvl4pPr marL="1371669" indent="0">
              <a:buNone/>
              <a:defRPr>
                <a:latin typeface="+mn-lt"/>
              </a:defRPr>
            </a:lvl4pPr>
            <a:lvl5pPr marL="1828891" indent="0">
              <a:buNone/>
              <a:defRPr>
                <a:latin typeface="+mn-lt"/>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9695544" y="6204478"/>
            <a:ext cx="667509" cy="365125"/>
          </a:xfrm>
          <a:prstGeom prst="rect">
            <a:avLst/>
          </a:prstGeom>
        </p:spPr>
        <p:txBody>
          <a:bodyPr/>
          <a:lstStyle>
            <a:lvl1pPr>
              <a:defRPr>
                <a:solidFill>
                  <a:schemeClr val="bg1"/>
                </a:solidFill>
              </a:defRPr>
            </a:lvl1pPr>
          </a:lstStyle>
          <a:p>
            <a:fld id="{A17C540D-E4A5-470C-AEA5-B7315108B209}" type="slidenum">
              <a:rPr lang="nl-BE" smtClean="0"/>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665795" y="592589"/>
            <a:ext cx="11050419" cy="420237"/>
          </a:xfrm>
        </p:spPr>
        <p:txBody>
          <a:bodyPr lIns="0" tIns="0" rIns="0" bIns="0" anchor="t">
            <a:noAutofit/>
          </a:bodyPr>
          <a:lstStyle>
            <a:lvl1pPr>
              <a:defRPr sz="2933">
                <a:solidFill>
                  <a:schemeClr val="tx1"/>
                </a:solidFill>
                <a:latin typeface="Arial Rounded MT Bold" panose="020F0704030504030204" pitchFamily="34" charset="0"/>
              </a:defRPr>
            </a:lvl1pPr>
          </a:lstStyle>
          <a:p>
            <a:r>
              <a:rPr lang="nl-NL" dirty="0"/>
              <a:t>Titel</a:t>
            </a:r>
            <a:endParaRPr lang="en-US" dirty="0"/>
          </a:p>
        </p:txBody>
      </p:sp>
      <p:sp>
        <p:nvSpPr>
          <p:cNvPr id="6" name="Tijdelijke aanduiding voor grafiek 5">
            <a:extLst>
              <a:ext uri="{FF2B5EF4-FFF2-40B4-BE49-F238E27FC236}">
                <a16:creationId xmlns:a16="http://schemas.microsoft.com/office/drawing/2014/main" id="{614134C0-F4E4-44CC-8706-88387C9D5861}"/>
              </a:ext>
            </a:extLst>
          </p:cNvPr>
          <p:cNvSpPr>
            <a:spLocks noGrp="1"/>
          </p:cNvSpPr>
          <p:nvPr>
            <p:ph type="chart" sz="quarter" idx="18"/>
          </p:nvPr>
        </p:nvSpPr>
        <p:spPr>
          <a:xfrm>
            <a:off x="4402706" y="1099199"/>
            <a:ext cx="7338444" cy="4999200"/>
          </a:xfrm>
        </p:spPr>
        <p:txBody>
          <a:bodyPr>
            <a:normAutofit/>
          </a:bodyPr>
          <a:lstStyle>
            <a:lvl1pPr marL="0" indent="0" algn="ctr">
              <a:buNone/>
              <a:defRPr sz="1067"/>
            </a:lvl1pPr>
          </a:lstStyle>
          <a:p>
            <a:r>
              <a:rPr lang="nl-NL"/>
              <a:t>Klik op het pictogram als u een grafiek wilt toevoegen</a:t>
            </a:r>
            <a:endParaRPr lang="nl-BE" dirty="0"/>
          </a:p>
        </p:txBody>
      </p:sp>
      <p:cxnSp>
        <p:nvCxnSpPr>
          <p:cNvPr id="16" name="Rechte verbindingslijn 15">
            <a:extLst>
              <a:ext uri="{FF2B5EF4-FFF2-40B4-BE49-F238E27FC236}">
                <a16:creationId xmlns:a16="http://schemas.microsoft.com/office/drawing/2014/main" id="{4F905B5B-8045-449F-895D-38D309C4501E}"/>
              </a:ext>
            </a:extLst>
          </p:cNvPr>
          <p:cNvCxnSpPr>
            <a:cxnSpLocks/>
          </p:cNvCxnSpPr>
          <p:nvPr/>
        </p:nvCxnSpPr>
        <p:spPr>
          <a:xfrm>
            <a:off x="693738" y="1099200"/>
            <a:ext cx="11039475"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19" name="Date Placeholder 3">
            <a:extLst>
              <a:ext uri="{FF2B5EF4-FFF2-40B4-BE49-F238E27FC236}">
                <a16:creationId xmlns:a16="http://schemas.microsoft.com/office/drawing/2014/main" id="{8B491326-6D81-4D11-8B65-BA927C226970}"/>
              </a:ext>
            </a:extLst>
          </p:cNvPr>
          <p:cNvSpPr>
            <a:spLocks noGrp="1"/>
          </p:cNvSpPr>
          <p:nvPr>
            <p:ph type="dt" sz="half" idx="10"/>
          </p:nvPr>
        </p:nvSpPr>
        <p:spPr>
          <a:xfrm>
            <a:off x="704851" y="6204478"/>
            <a:ext cx="811743" cy="365125"/>
          </a:xfrm>
        </p:spPr>
        <p:txBody>
          <a:bodyPr lIns="0" tIns="0" rIns="0" bIns="0"/>
          <a:lstStyle>
            <a:lvl1pPr>
              <a:defRPr>
                <a:solidFill>
                  <a:schemeClr val="bg1"/>
                </a:solidFill>
              </a:defRPr>
            </a:lvl1pPr>
          </a:lstStyle>
          <a:p>
            <a:fld id="{4719153B-1506-4BA9-B6CB-F6C895F8C4C3}" type="datetimeFigureOut">
              <a:rPr lang="nl-BE" smtClean="0"/>
              <a:t>24/11/2020</a:t>
            </a:fld>
            <a:endParaRPr lang="nl-BE"/>
          </a:p>
        </p:txBody>
      </p:sp>
      <p:sp>
        <p:nvSpPr>
          <p:cNvPr id="20" name="Footer Placeholder 4">
            <a:extLst>
              <a:ext uri="{FF2B5EF4-FFF2-40B4-BE49-F238E27FC236}">
                <a16:creationId xmlns:a16="http://schemas.microsoft.com/office/drawing/2014/main" id="{7054F025-F953-4787-9A33-0B39B2404125}"/>
              </a:ext>
            </a:extLst>
          </p:cNvPr>
          <p:cNvSpPr>
            <a:spLocks noGrp="1"/>
          </p:cNvSpPr>
          <p:nvPr>
            <p:ph type="ftr" sz="quarter" idx="11"/>
          </p:nvPr>
        </p:nvSpPr>
        <p:spPr>
          <a:xfrm>
            <a:off x="1516593" y="6204478"/>
            <a:ext cx="4114800" cy="365125"/>
          </a:xfrm>
        </p:spPr>
        <p:txBody>
          <a:bodyPr lIns="0" tIns="0" rIns="0" bIns="0"/>
          <a:lstStyle>
            <a:lvl1pPr algn="l">
              <a:defRPr>
                <a:solidFill>
                  <a:schemeClr val="bg1"/>
                </a:solidFill>
              </a:defRPr>
            </a:lvl1pPr>
          </a:lstStyle>
          <a:p>
            <a:endParaRPr lang="nl-BE"/>
          </a:p>
        </p:txBody>
      </p:sp>
      <p:sp>
        <p:nvSpPr>
          <p:cNvPr id="13" name="TextBox 4">
            <a:extLst>
              <a:ext uri="{FF2B5EF4-FFF2-40B4-BE49-F238E27FC236}">
                <a16:creationId xmlns:a16="http://schemas.microsoft.com/office/drawing/2014/main" id="{A500405E-274E-4C95-9B93-F6B1F82EF01B}"/>
              </a:ext>
            </a:extLst>
          </p:cNvPr>
          <p:cNvSpPr txBox="1"/>
          <p:nvPr/>
        </p:nvSpPr>
        <p:spPr>
          <a:xfrm>
            <a:off x="8405793" y="-352283"/>
            <a:ext cx="3775968" cy="297454"/>
          </a:xfrm>
          <a:prstGeom prst="rect">
            <a:avLst/>
          </a:prstGeom>
          <a:noFill/>
        </p:spPr>
        <p:txBody>
          <a:bodyPr wrap="square" rtlCol="0">
            <a:spAutoFit/>
          </a:bodyPr>
          <a:lstStyle/>
          <a:p>
            <a:pPr algn="r"/>
            <a:r>
              <a:rPr lang="nl-NL" sz="1333" b="1" dirty="0">
                <a:solidFill>
                  <a:schemeClr val="tx1"/>
                </a:solidFill>
                <a:latin typeface="+mn-lt"/>
                <a:cs typeface="Arial" panose="020B0604020202020204" pitchFamily="34" charset="0"/>
              </a:rPr>
              <a:t>1/3 Tekst en 2/3 grafiek slide</a:t>
            </a:r>
            <a:endParaRPr lang="en-US" sz="1333" b="1" dirty="0">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1282551404"/>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Grafiek">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3" y="0"/>
            <a:ext cx="12192000" cy="6858000"/>
          </a:xfrm>
          <a:prstGeom prst="rect">
            <a:avLst/>
          </a:prstGeom>
        </p:spPr>
      </p:pic>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9695544" y="6204478"/>
            <a:ext cx="667509" cy="365125"/>
          </a:xfrm>
          <a:prstGeom prst="rect">
            <a:avLst/>
          </a:prstGeom>
        </p:spPr>
        <p:txBody>
          <a:bodyPr/>
          <a:lstStyle>
            <a:lvl1pPr>
              <a:defRPr>
                <a:solidFill>
                  <a:schemeClr val="bg1"/>
                </a:solidFill>
              </a:defRPr>
            </a:lvl1pPr>
          </a:lstStyle>
          <a:p>
            <a:fld id="{A17C540D-E4A5-470C-AEA5-B7315108B209}" type="slidenum">
              <a:rPr lang="nl-BE" smtClean="0"/>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665795" y="592589"/>
            <a:ext cx="11050419" cy="420237"/>
          </a:xfrm>
        </p:spPr>
        <p:txBody>
          <a:bodyPr lIns="0" tIns="0" rIns="0" bIns="0" anchor="t">
            <a:noAutofit/>
          </a:bodyPr>
          <a:lstStyle>
            <a:lvl1pPr>
              <a:defRPr sz="2933">
                <a:solidFill>
                  <a:schemeClr val="tx1"/>
                </a:solidFill>
                <a:latin typeface="Arial Rounded MT Bold" panose="020F0704030504030204" pitchFamily="34" charset="0"/>
              </a:defRPr>
            </a:lvl1pPr>
          </a:lstStyle>
          <a:p>
            <a:r>
              <a:rPr lang="nl-NL" dirty="0"/>
              <a:t>Titel</a:t>
            </a:r>
            <a:endParaRPr lang="en-US" dirty="0"/>
          </a:p>
        </p:txBody>
      </p:sp>
      <p:sp>
        <p:nvSpPr>
          <p:cNvPr id="6" name="Tijdelijke aanduiding voor grafiek 5">
            <a:extLst>
              <a:ext uri="{FF2B5EF4-FFF2-40B4-BE49-F238E27FC236}">
                <a16:creationId xmlns:a16="http://schemas.microsoft.com/office/drawing/2014/main" id="{614134C0-F4E4-44CC-8706-88387C9D5861}"/>
              </a:ext>
            </a:extLst>
          </p:cNvPr>
          <p:cNvSpPr>
            <a:spLocks noGrp="1"/>
          </p:cNvSpPr>
          <p:nvPr>
            <p:ph type="chart" sz="quarter" idx="18"/>
          </p:nvPr>
        </p:nvSpPr>
        <p:spPr>
          <a:xfrm>
            <a:off x="701675" y="1099200"/>
            <a:ext cx="11039475" cy="4983689"/>
          </a:xfrm>
        </p:spPr>
        <p:txBody>
          <a:bodyPr>
            <a:normAutofit/>
          </a:bodyPr>
          <a:lstStyle>
            <a:lvl1pPr marL="0" indent="0" algn="ctr">
              <a:buNone/>
              <a:defRPr sz="1067"/>
            </a:lvl1pPr>
          </a:lstStyle>
          <a:p>
            <a:r>
              <a:rPr lang="nl-NL"/>
              <a:t>Klik op het pictogram als u een grafiek wilt toevoegen</a:t>
            </a:r>
            <a:endParaRPr lang="nl-BE" dirty="0"/>
          </a:p>
        </p:txBody>
      </p:sp>
      <p:cxnSp>
        <p:nvCxnSpPr>
          <p:cNvPr id="16" name="Rechte verbindingslijn 15">
            <a:extLst>
              <a:ext uri="{FF2B5EF4-FFF2-40B4-BE49-F238E27FC236}">
                <a16:creationId xmlns:a16="http://schemas.microsoft.com/office/drawing/2014/main" id="{4F905B5B-8045-449F-895D-38D309C4501E}"/>
              </a:ext>
            </a:extLst>
          </p:cNvPr>
          <p:cNvCxnSpPr>
            <a:cxnSpLocks/>
          </p:cNvCxnSpPr>
          <p:nvPr/>
        </p:nvCxnSpPr>
        <p:spPr>
          <a:xfrm>
            <a:off x="693738" y="1099200"/>
            <a:ext cx="11039475"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19" name="Date Placeholder 3">
            <a:extLst>
              <a:ext uri="{FF2B5EF4-FFF2-40B4-BE49-F238E27FC236}">
                <a16:creationId xmlns:a16="http://schemas.microsoft.com/office/drawing/2014/main" id="{8B491326-6D81-4D11-8B65-BA927C226970}"/>
              </a:ext>
            </a:extLst>
          </p:cNvPr>
          <p:cNvSpPr>
            <a:spLocks noGrp="1"/>
          </p:cNvSpPr>
          <p:nvPr>
            <p:ph type="dt" sz="half" idx="10"/>
          </p:nvPr>
        </p:nvSpPr>
        <p:spPr>
          <a:xfrm>
            <a:off x="704851" y="6204478"/>
            <a:ext cx="811743" cy="365125"/>
          </a:xfrm>
        </p:spPr>
        <p:txBody>
          <a:bodyPr lIns="0" tIns="0" rIns="0" bIns="0"/>
          <a:lstStyle>
            <a:lvl1pPr>
              <a:defRPr>
                <a:solidFill>
                  <a:schemeClr val="bg1"/>
                </a:solidFill>
              </a:defRPr>
            </a:lvl1pPr>
          </a:lstStyle>
          <a:p>
            <a:fld id="{4719153B-1506-4BA9-B6CB-F6C895F8C4C3}" type="datetimeFigureOut">
              <a:rPr lang="nl-BE" smtClean="0"/>
              <a:t>24/11/2020</a:t>
            </a:fld>
            <a:endParaRPr lang="nl-BE"/>
          </a:p>
        </p:txBody>
      </p:sp>
      <p:sp>
        <p:nvSpPr>
          <p:cNvPr id="20" name="Footer Placeholder 4">
            <a:extLst>
              <a:ext uri="{FF2B5EF4-FFF2-40B4-BE49-F238E27FC236}">
                <a16:creationId xmlns:a16="http://schemas.microsoft.com/office/drawing/2014/main" id="{7054F025-F953-4787-9A33-0B39B2404125}"/>
              </a:ext>
            </a:extLst>
          </p:cNvPr>
          <p:cNvSpPr>
            <a:spLocks noGrp="1"/>
          </p:cNvSpPr>
          <p:nvPr>
            <p:ph type="ftr" sz="quarter" idx="11"/>
          </p:nvPr>
        </p:nvSpPr>
        <p:spPr>
          <a:xfrm>
            <a:off x="1516593" y="6204478"/>
            <a:ext cx="4114800" cy="365125"/>
          </a:xfrm>
        </p:spPr>
        <p:txBody>
          <a:bodyPr lIns="0" tIns="0" rIns="0" bIns="0"/>
          <a:lstStyle>
            <a:lvl1pPr algn="l">
              <a:defRPr>
                <a:solidFill>
                  <a:schemeClr val="bg1"/>
                </a:solidFill>
              </a:defRPr>
            </a:lvl1pPr>
          </a:lstStyle>
          <a:p>
            <a:endParaRPr lang="nl-BE"/>
          </a:p>
        </p:txBody>
      </p:sp>
      <p:sp>
        <p:nvSpPr>
          <p:cNvPr id="12" name="TextBox 4">
            <a:extLst>
              <a:ext uri="{FF2B5EF4-FFF2-40B4-BE49-F238E27FC236}">
                <a16:creationId xmlns:a16="http://schemas.microsoft.com/office/drawing/2014/main" id="{C2C04373-6D00-42D5-86E3-4AF79B52EF61}"/>
              </a:ext>
            </a:extLst>
          </p:cNvPr>
          <p:cNvSpPr txBox="1"/>
          <p:nvPr/>
        </p:nvSpPr>
        <p:spPr>
          <a:xfrm>
            <a:off x="8405793" y="-352283"/>
            <a:ext cx="3775968" cy="297454"/>
          </a:xfrm>
          <a:prstGeom prst="rect">
            <a:avLst/>
          </a:prstGeom>
          <a:noFill/>
        </p:spPr>
        <p:txBody>
          <a:bodyPr wrap="square" rtlCol="0">
            <a:spAutoFit/>
          </a:bodyPr>
          <a:lstStyle/>
          <a:p>
            <a:pPr algn="r"/>
            <a:r>
              <a:rPr lang="nl-NL" sz="1333" b="1" dirty="0">
                <a:solidFill>
                  <a:schemeClr val="tx1"/>
                </a:solidFill>
                <a:latin typeface="+mn-lt"/>
                <a:cs typeface="Arial" panose="020B0604020202020204" pitchFamily="34" charset="0"/>
              </a:rPr>
              <a:t>Grafiek slide</a:t>
            </a:r>
            <a:endParaRPr lang="en-US" sz="1333" b="1" dirty="0">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1400962519"/>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ekst en tekst">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3" y="0"/>
            <a:ext cx="12192000" cy="6858000"/>
          </a:xfrm>
          <a:prstGeom prst="rect">
            <a:avLst/>
          </a:prstGeom>
        </p:spPr>
      </p:pic>
      <p:sp>
        <p:nvSpPr>
          <p:cNvPr id="3" name="Tijdelijke aanduiding voor tekst 2">
            <a:extLst>
              <a:ext uri="{FF2B5EF4-FFF2-40B4-BE49-F238E27FC236}">
                <a16:creationId xmlns:a16="http://schemas.microsoft.com/office/drawing/2014/main" id="{4A7D640B-CDD8-4169-B1E1-C9092DA4F966}"/>
              </a:ext>
            </a:extLst>
          </p:cNvPr>
          <p:cNvSpPr>
            <a:spLocks noGrp="1"/>
          </p:cNvSpPr>
          <p:nvPr>
            <p:ph type="body" sz="quarter" idx="17"/>
          </p:nvPr>
        </p:nvSpPr>
        <p:spPr>
          <a:xfrm>
            <a:off x="700088" y="1569601"/>
            <a:ext cx="5478357" cy="4071868"/>
          </a:xfrm>
        </p:spPr>
        <p:txBody>
          <a:bodyPr>
            <a:noAutofit/>
          </a:bodyPr>
          <a:lstStyle>
            <a:lvl1pPr marL="0" indent="0">
              <a:buNone/>
              <a:defRPr>
                <a:latin typeface="+mn-lt"/>
              </a:defRPr>
            </a:lvl1pPr>
            <a:lvl2pPr marL="457223" indent="0">
              <a:buNone/>
              <a:defRPr>
                <a:latin typeface="+mn-lt"/>
              </a:defRPr>
            </a:lvl2pPr>
            <a:lvl3pPr marL="914446" indent="0">
              <a:buNone/>
              <a:defRPr>
                <a:latin typeface="+mn-lt"/>
              </a:defRPr>
            </a:lvl3pPr>
            <a:lvl4pPr marL="1371669" indent="0">
              <a:buNone/>
              <a:defRPr>
                <a:latin typeface="+mn-lt"/>
              </a:defRPr>
            </a:lvl4pPr>
            <a:lvl5pPr marL="1828891" indent="0">
              <a:buNone/>
              <a:defRPr>
                <a:latin typeface="+mn-lt"/>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9695544" y="6204478"/>
            <a:ext cx="667509" cy="365125"/>
          </a:xfrm>
          <a:prstGeom prst="rect">
            <a:avLst/>
          </a:prstGeom>
        </p:spPr>
        <p:txBody>
          <a:bodyPr/>
          <a:lstStyle>
            <a:lvl1pPr>
              <a:defRPr>
                <a:solidFill>
                  <a:schemeClr val="bg1"/>
                </a:solidFill>
              </a:defRPr>
            </a:lvl1pPr>
          </a:lstStyle>
          <a:p>
            <a:fld id="{A17C540D-E4A5-470C-AEA5-B7315108B209}" type="slidenum">
              <a:rPr lang="nl-BE" smtClean="0"/>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665795" y="592589"/>
            <a:ext cx="11050419" cy="420237"/>
          </a:xfrm>
        </p:spPr>
        <p:txBody>
          <a:bodyPr lIns="0" tIns="0" rIns="0" bIns="0" anchor="t">
            <a:noAutofit/>
          </a:bodyPr>
          <a:lstStyle>
            <a:lvl1pPr>
              <a:defRPr sz="2933">
                <a:solidFill>
                  <a:schemeClr val="tx1"/>
                </a:solidFill>
                <a:latin typeface="Arial Rounded MT Bold" panose="020F0704030504030204" pitchFamily="34" charset="0"/>
              </a:defRPr>
            </a:lvl1pPr>
          </a:lstStyle>
          <a:p>
            <a:r>
              <a:rPr lang="nl-NL" dirty="0"/>
              <a:t>Titel</a:t>
            </a:r>
            <a:endParaRPr lang="en-US" dirty="0"/>
          </a:p>
        </p:txBody>
      </p:sp>
      <p:cxnSp>
        <p:nvCxnSpPr>
          <p:cNvPr id="13" name="Rechte verbindingslijn 12">
            <a:extLst>
              <a:ext uri="{FF2B5EF4-FFF2-40B4-BE49-F238E27FC236}">
                <a16:creationId xmlns:a16="http://schemas.microsoft.com/office/drawing/2014/main" id="{7110FD9F-E4AC-400C-8565-106120363BBA}"/>
              </a:ext>
            </a:extLst>
          </p:cNvPr>
          <p:cNvCxnSpPr>
            <a:cxnSpLocks/>
          </p:cNvCxnSpPr>
          <p:nvPr/>
        </p:nvCxnSpPr>
        <p:spPr>
          <a:xfrm>
            <a:off x="693738" y="1099200"/>
            <a:ext cx="11039475"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16" name="Tijdelijke aanduiding voor tekst 2">
            <a:extLst>
              <a:ext uri="{FF2B5EF4-FFF2-40B4-BE49-F238E27FC236}">
                <a16:creationId xmlns:a16="http://schemas.microsoft.com/office/drawing/2014/main" id="{FD4BBC61-64E8-48C4-9538-1D4C3F6AC215}"/>
              </a:ext>
            </a:extLst>
          </p:cNvPr>
          <p:cNvSpPr>
            <a:spLocks noGrp="1"/>
          </p:cNvSpPr>
          <p:nvPr>
            <p:ph type="body" sz="quarter" idx="18"/>
          </p:nvPr>
        </p:nvSpPr>
        <p:spPr>
          <a:xfrm>
            <a:off x="6187200" y="1569601"/>
            <a:ext cx="5545263" cy="4071868"/>
          </a:xfrm>
        </p:spPr>
        <p:txBody>
          <a:bodyPr>
            <a:noAutofit/>
          </a:bodyPr>
          <a:lstStyle>
            <a:lvl1pPr marL="0" indent="0">
              <a:buNone/>
              <a:defRPr>
                <a:latin typeface="+mn-lt"/>
              </a:defRPr>
            </a:lvl1pPr>
            <a:lvl2pPr marL="457223" indent="0">
              <a:buNone/>
              <a:defRPr>
                <a:latin typeface="+mn-lt"/>
              </a:defRPr>
            </a:lvl2pPr>
            <a:lvl3pPr marL="914446" indent="0">
              <a:buNone/>
              <a:defRPr>
                <a:latin typeface="+mn-lt"/>
              </a:defRPr>
            </a:lvl3pPr>
            <a:lvl4pPr marL="1371669" indent="0">
              <a:buNone/>
              <a:defRPr>
                <a:latin typeface="+mn-lt"/>
              </a:defRPr>
            </a:lvl4pPr>
            <a:lvl5pPr marL="1828891" indent="0">
              <a:buNone/>
              <a:defRPr>
                <a:latin typeface="+mn-lt"/>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19" name="Date Placeholder 3">
            <a:extLst>
              <a:ext uri="{FF2B5EF4-FFF2-40B4-BE49-F238E27FC236}">
                <a16:creationId xmlns:a16="http://schemas.microsoft.com/office/drawing/2014/main" id="{64A6FC45-6288-4234-BD0E-2E4FD3701752}"/>
              </a:ext>
            </a:extLst>
          </p:cNvPr>
          <p:cNvSpPr>
            <a:spLocks noGrp="1"/>
          </p:cNvSpPr>
          <p:nvPr>
            <p:ph type="dt" sz="half" idx="10"/>
          </p:nvPr>
        </p:nvSpPr>
        <p:spPr>
          <a:xfrm>
            <a:off x="704851" y="6204478"/>
            <a:ext cx="811743" cy="365125"/>
          </a:xfrm>
        </p:spPr>
        <p:txBody>
          <a:bodyPr lIns="0" tIns="0" rIns="0" bIns="0"/>
          <a:lstStyle>
            <a:lvl1pPr>
              <a:defRPr>
                <a:solidFill>
                  <a:schemeClr val="bg1"/>
                </a:solidFill>
              </a:defRPr>
            </a:lvl1pPr>
          </a:lstStyle>
          <a:p>
            <a:fld id="{4719153B-1506-4BA9-B6CB-F6C895F8C4C3}" type="datetimeFigureOut">
              <a:rPr lang="nl-BE" smtClean="0"/>
              <a:t>24/11/2020</a:t>
            </a:fld>
            <a:endParaRPr lang="nl-BE"/>
          </a:p>
        </p:txBody>
      </p:sp>
      <p:sp>
        <p:nvSpPr>
          <p:cNvPr id="20" name="Footer Placeholder 4">
            <a:extLst>
              <a:ext uri="{FF2B5EF4-FFF2-40B4-BE49-F238E27FC236}">
                <a16:creationId xmlns:a16="http://schemas.microsoft.com/office/drawing/2014/main" id="{5B38A2BD-CD2D-4371-8728-9584522E5B28}"/>
              </a:ext>
            </a:extLst>
          </p:cNvPr>
          <p:cNvSpPr>
            <a:spLocks noGrp="1"/>
          </p:cNvSpPr>
          <p:nvPr>
            <p:ph type="ftr" sz="quarter" idx="11"/>
          </p:nvPr>
        </p:nvSpPr>
        <p:spPr>
          <a:xfrm>
            <a:off x="1516593" y="6204478"/>
            <a:ext cx="4114800" cy="365125"/>
          </a:xfrm>
        </p:spPr>
        <p:txBody>
          <a:bodyPr lIns="0" tIns="0" rIns="0" bIns="0"/>
          <a:lstStyle>
            <a:lvl1pPr algn="l">
              <a:defRPr>
                <a:solidFill>
                  <a:schemeClr val="bg1"/>
                </a:solidFill>
              </a:defRPr>
            </a:lvl1pPr>
          </a:lstStyle>
          <a:p>
            <a:endParaRPr lang="nl-BE"/>
          </a:p>
        </p:txBody>
      </p:sp>
      <p:sp>
        <p:nvSpPr>
          <p:cNvPr id="21" name="TextBox 4">
            <a:extLst>
              <a:ext uri="{FF2B5EF4-FFF2-40B4-BE49-F238E27FC236}">
                <a16:creationId xmlns:a16="http://schemas.microsoft.com/office/drawing/2014/main" id="{B76F8740-BA9B-4238-9C9D-5EB368209556}"/>
              </a:ext>
            </a:extLst>
          </p:cNvPr>
          <p:cNvSpPr txBox="1"/>
          <p:nvPr/>
        </p:nvSpPr>
        <p:spPr>
          <a:xfrm>
            <a:off x="8405793" y="-352283"/>
            <a:ext cx="3775968" cy="297454"/>
          </a:xfrm>
          <a:prstGeom prst="rect">
            <a:avLst/>
          </a:prstGeom>
          <a:noFill/>
        </p:spPr>
        <p:txBody>
          <a:bodyPr wrap="square" rtlCol="0">
            <a:spAutoFit/>
          </a:bodyPr>
          <a:lstStyle/>
          <a:p>
            <a:pPr algn="r"/>
            <a:r>
              <a:rPr lang="nl-NL" sz="1333" b="1" dirty="0">
                <a:solidFill>
                  <a:schemeClr val="tx1"/>
                </a:solidFill>
                <a:latin typeface="+mn-lt"/>
                <a:cs typeface="Arial" panose="020B0604020202020204" pitchFamily="34" charset="0"/>
              </a:rPr>
              <a:t>1/2 Tekst en 1/2 tekst slide</a:t>
            </a:r>
            <a:endParaRPr lang="en-US" sz="1333" b="1" dirty="0">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3956401739"/>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ekst en tekst met titels">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3" y="0"/>
            <a:ext cx="12192000" cy="6858000"/>
          </a:xfrm>
          <a:prstGeom prst="rect">
            <a:avLst/>
          </a:prstGeom>
        </p:spPr>
      </p:pic>
      <p:sp>
        <p:nvSpPr>
          <p:cNvPr id="3" name="Tijdelijke aanduiding voor tekst 2">
            <a:extLst>
              <a:ext uri="{FF2B5EF4-FFF2-40B4-BE49-F238E27FC236}">
                <a16:creationId xmlns:a16="http://schemas.microsoft.com/office/drawing/2014/main" id="{4A7D640B-CDD8-4169-B1E1-C9092DA4F966}"/>
              </a:ext>
            </a:extLst>
          </p:cNvPr>
          <p:cNvSpPr>
            <a:spLocks noGrp="1"/>
          </p:cNvSpPr>
          <p:nvPr>
            <p:ph type="body" sz="quarter" idx="17"/>
          </p:nvPr>
        </p:nvSpPr>
        <p:spPr>
          <a:xfrm>
            <a:off x="700088" y="1573782"/>
            <a:ext cx="5478357" cy="4520669"/>
          </a:xfrm>
        </p:spPr>
        <p:txBody>
          <a:bodyPr>
            <a:noAutofit/>
          </a:bodyPr>
          <a:lstStyle>
            <a:lvl1pPr marL="0" indent="0">
              <a:buNone/>
              <a:defRPr>
                <a:latin typeface="+mn-lt"/>
              </a:defRPr>
            </a:lvl1pPr>
            <a:lvl2pPr marL="457223" indent="0">
              <a:buNone/>
              <a:defRPr>
                <a:latin typeface="+mn-lt"/>
              </a:defRPr>
            </a:lvl2pPr>
            <a:lvl3pPr marL="914446" indent="0">
              <a:buNone/>
              <a:defRPr>
                <a:latin typeface="+mn-lt"/>
              </a:defRPr>
            </a:lvl3pPr>
            <a:lvl4pPr marL="1371669" indent="0">
              <a:buNone/>
              <a:defRPr>
                <a:latin typeface="+mn-lt"/>
              </a:defRPr>
            </a:lvl4pPr>
            <a:lvl5pPr marL="1828891" indent="0">
              <a:buNone/>
              <a:defRPr>
                <a:latin typeface="+mn-lt"/>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9695544" y="6204478"/>
            <a:ext cx="667509" cy="365125"/>
          </a:xfrm>
          <a:prstGeom prst="rect">
            <a:avLst/>
          </a:prstGeom>
        </p:spPr>
        <p:txBody>
          <a:bodyPr/>
          <a:lstStyle>
            <a:lvl1pPr>
              <a:defRPr>
                <a:solidFill>
                  <a:schemeClr val="bg1"/>
                </a:solidFill>
              </a:defRPr>
            </a:lvl1pPr>
          </a:lstStyle>
          <a:p>
            <a:fld id="{A17C540D-E4A5-470C-AEA5-B7315108B209}" type="slidenum">
              <a:rPr lang="nl-BE" smtClean="0"/>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665795" y="592589"/>
            <a:ext cx="11050419" cy="420237"/>
          </a:xfrm>
        </p:spPr>
        <p:txBody>
          <a:bodyPr lIns="0" tIns="0" rIns="0" bIns="0" anchor="t">
            <a:noAutofit/>
          </a:bodyPr>
          <a:lstStyle>
            <a:lvl1pPr>
              <a:defRPr sz="2933">
                <a:solidFill>
                  <a:schemeClr val="tx1"/>
                </a:solidFill>
                <a:latin typeface="Arial Rounded MT Bold" panose="020F0704030504030204" pitchFamily="34" charset="0"/>
              </a:defRPr>
            </a:lvl1pPr>
          </a:lstStyle>
          <a:p>
            <a:r>
              <a:rPr lang="nl-NL" dirty="0"/>
              <a:t>Titel</a:t>
            </a:r>
            <a:endParaRPr lang="en-US" dirty="0"/>
          </a:p>
        </p:txBody>
      </p:sp>
      <p:cxnSp>
        <p:nvCxnSpPr>
          <p:cNvPr id="13" name="Rechte verbindingslijn 12">
            <a:extLst>
              <a:ext uri="{FF2B5EF4-FFF2-40B4-BE49-F238E27FC236}">
                <a16:creationId xmlns:a16="http://schemas.microsoft.com/office/drawing/2014/main" id="{7110FD9F-E4AC-400C-8565-106120363BBA}"/>
              </a:ext>
            </a:extLst>
          </p:cNvPr>
          <p:cNvCxnSpPr>
            <a:cxnSpLocks/>
          </p:cNvCxnSpPr>
          <p:nvPr/>
        </p:nvCxnSpPr>
        <p:spPr>
          <a:xfrm>
            <a:off x="693738" y="1099200"/>
            <a:ext cx="11039475"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16" name="Tijdelijke aanduiding voor tekst 2">
            <a:extLst>
              <a:ext uri="{FF2B5EF4-FFF2-40B4-BE49-F238E27FC236}">
                <a16:creationId xmlns:a16="http://schemas.microsoft.com/office/drawing/2014/main" id="{FD4BBC61-64E8-48C4-9538-1D4C3F6AC215}"/>
              </a:ext>
            </a:extLst>
          </p:cNvPr>
          <p:cNvSpPr>
            <a:spLocks noGrp="1"/>
          </p:cNvSpPr>
          <p:nvPr>
            <p:ph type="body" sz="quarter" idx="18"/>
          </p:nvPr>
        </p:nvSpPr>
        <p:spPr>
          <a:xfrm>
            <a:off x="6187950" y="1581714"/>
            <a:ext cx="5545263" cy="4520669"/>
          </a:xfrm>
        </p:spPr>
        <p:txBody>
          <a:bodyPr>
            <a:noAutofit/>
          </a:bodyPr>
          <a:lstStyle>
            <a:lvl1pPr marL="0" indent="0">
              <a:buNone/>
              <a:defRPr>
                <a:latin typeface="+mn-lt"/>
              </a:defRPr>
            </a:lvl1pPr>
            <a:lvl2pPr marL="457223" indent="0">
              <a:buNone/>
              <a:defRPr>
                <a:latin typeface="+mn-lt"/>
              </a:defRPr>
            </a:lvl2pPr>
            <a:lvl3pPr marL="914446" indent="0">
              <a:buNone/>
              <a:defRPr>
                <a:latin typeface="+mn-lt"/>
              </a:defRPr>
            </a:lvl3pPr>
            <a:lvl4pPr marL="1371669" indent="0">
              <a:buNone/>
              <a:defRPr>
                <a:latin typeface="+mn-lt"/>
              </a:defRPr>
            </a:lvl4pPr>
            <a:lvl5pPr marL="1828891" indent="0">
              <a:buNone/>
              <a:defRPr>
                <a:latin typeface="+mn-lt"/>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19" name="Tijdelijke aanduiding voor tekst 2">
            <a:extLst>
              <a:ext uri="{FF2B5EF4-FFF2-40B4-BE49-F238E27FC236}">
                <a16:creationId xmlns:a16="http://schemas.microsoft.com/office/drawing/2014/main" id="{27C51278-DB61-42EE-9F33-A777E0DF1AC2}"/>
              </a:ext>
            </a:extLst>
          </p:cNvPr>
          <p:cNvSpPr>
            <a:spLocks noGrp="1"/>
          </p:cNvSpPr>
          <p:nvPr>
            <p:ph type="body" sz="quarter" idx="19" hasCustomPrompt="1"/>
          </p:nvPr>
        </p:nvSpPr>
        <p:spPr>
          <a:xfrm>
            <a:off x="700800" y="1120800"/>
            <a:ext cx="5478357" cy="325011"/>
          </a:xfrm>
        </p:spPr>
        <p:txBody>
          <a:bodyPr>
            <a:noAutofit/>
          </a:bodyPr>
          <a:lstStyle>
            <a:lvl1pPr marL="0" indent="0">
              <a:buNone/>
              <a:defRPr>
                <a:latin typeface="Arial Rounded MT Bold" panose="020F0704030504030204" pitchFamily="34" charset="0"/>
              </a:defRPr>
            </a:lvl1pPr>
            <a:lvl2pPr marL="457223" indent="0">
              <a:buNone/>
              <a:defRPr>
                <a:latin typeface="+mn-lt"/>
              </a:defRPr>
            </a:lvl2pPr>
            <a:lvl3pPr marL="914446" indent="0">
              <a:buNone/>
              <a:defRPr>
                <a:latin typeface="+mn-lt"/>
              </a:defRPr>
            </a:lvl3pPr>
            <a:lvl4pPr marL="1371669" indent="0">
              <a:buNone/>
              <a:defRPr>
                <a:latin typeface="+mn-lt"/>
              </a:defRPr>
            </a:lvl4pPr>
            <a:lvl5pPr marL="1828891" indent="0">
              <a:buNone/>
              <a:defRPr>
                <a:latin typeface="+mn-lt"/>
              </a:defRPr>
            </a:lvl5pPr>
          </a:lstStyle>
          <a:p>
            <a:pPr lvl="0"/>
            <a:r>
              <a:rPr lang="nl-NL" dirty="0"/>
              <a:t>Titel</a:t>
            </a:r>
          </a:p>
        </p:txBody>
      </p:sp>
      <p:sp>
        <p:nvSpPr>
          <p:cNvPr id="20" name="Tijdelijke aanduiding voor tekst 2">
            <a:extLst>
              <a:ext uri="{FF2B5EF4-FFF2-40B4-BE49-F238E27FC236}">
                <a16:creationId xmlns:a16="http://schemas.microsoft.com/office/drawing/2014/main" id="{42CA813D-BD1A-4071-BC9A-FA47A2EE0923}"/>
              </a:ext>
            </a:extLst>
          </p:cNvPr>
          <p:cNvSpPr>
            <a:spLocks noGrp="1"/>
          </p:cNvSpPr>
          <p:nvPr>
            <p:ph type="body" sz="quarter" idx="20" hasCustomPrompt="1"/>
          </p:nvPr>
        </p:nvSpPr>
        <p:spPr>
          <a:xfrm>
            <a:off x="6187200" y="1120800"/>
            <a:ext cx="5545263" cy="325011"/>
          </a:xfrm>
        </p:spPr>
        <p:txBody>
          <a:bodyPr>
            <a:noAutofit/>
          </a:bodyPr>
          <a:lstStyle>
            <a:lvl1pPr marL="0" indent="0">
              <a:buNone/>
              <a:defRPr>
                <a:latin typeface="Arial Rounded MT Bold" panose="020F0704030504030204" pitchFamily="34" charset="0"/>
              </a:defRPr>
            </a:lvl1pPr>
            <a:lvl2pPr marL="457223" indent="0">
              <a:buNone/>
              <a:defRPr>
                <a:latin typeface="+mn-lt"/>
              </a:defRPr>
            </a:lvl2pPr>
            <a:lvl3pPr marL="914446" indent="0">
              <a:buNone/>
              <a:defRPr>
                <a:latin typeface="+mn-lt"/>
              </a:defRPr>
            </a:lvl3pPr>
            <a:lvl4pPr marL="1371669" indent="0">
              <a:buNone/>
              <a:defRPr>
                <a:latin typeface="+mn-lt"/>
              </a:defRPr>
            </a:lvl4pPr>
            <a:lvl5pPr marL="1828891" indent="0">
              <a:buNone/>
              <a:defRPr>
                <a:latin typeface="+mn-lt"/>
              </a:defRPr>
            </a:lvl5pPr>
          </a:lstStyle>
          <a:p>
            <a:pPr lvl="0"/>
            <a:r>
              <a:rPr lang="nl-NL" dirty="0"/>
              <a:t>Titel</a:t>
            </a:r>
            <a:endParaRPr lang="nl-BE" dirty="0"/>
          </a:p>
        </p:txBody>
      </p:sp>
      <p:sp>
        <p:nvSpPr>
          <p:cNvPr id="21" name="Date Placeholder 3">
            <a:extLst>
              <a:ext uri="{FF2B5EF4-FFF2-40B4-BE49-F238E27FC236}">
                <a16:creationId xmlns:a16="http://schemas.microsoft.com/office/drawing/2014/main" id="{23797617-9A2A-42BE-91A7-557BA9A3B339}"/>
              </a:ext>
            </a:extLst>
          </p:cNvPr>
          <p:cNvSpPr>
            <a:spLocks noGrp="1"/>
          </p:cNvSpPr>
          <p:nvPr>
            <p:ph type="dt" sz="half" idx="10"/>
          </p:nvPr>
        </p:nvSpPr>
        <p:spPr>
          <a:xfrm>
            <a:off x="704851" y="6204478"/>
            <a:ext cx="811743" cy="365125"/>
          </a:xfrm>
        </p:spPr>
        <p:txBody>
          <a:bodyPr lIns="0" tIns="0" rIns="0" bIns="0"/>
          <a:lstStyle>
            <a:lvl1pPr>
              <a:defRPr>
                <a:solidFill>
                  <a:schemeClr val="bg1"/>
                </a:solidFill>
              </a:defRPr>
            </a:lvl1pPr>
          </a:lstStyle>
          <a:p>
            <a:fld id="{4719153B-1506-4BA9-B6CB-F6C895F8C4C3}" type="datetimeFigureOut">
              <a:rPr lang="nl-BE" smtClean="0"/>
              <a:t>24/11/2020</a:t>
            </a:fld>
            <a:endParaRPr lang="nl-BE"/>
          </a:p>
        </p:txBody>
      </p:sp>
      <p:sp>
        <p:nvSpPr>
          <p:cNvPr id="22" name="Footer Placeholder 4">
            <a:extLst>
              <a:ext uri="{FF2B5EF4-FFF2-40B4-BE49-F238E27FC236}">
                <a16:creationId xmlns:a16="http://schemas.microsoft.com/office/drawing/2014/main" id="{84F2FAB1-4F58-45C2-A410-C1CF7D683BA6}"/>
              </a:ext>
            </a:extLst>
          </p:cNvPr>
          <p:cNvSpPr>
            <a:spLocks noGrp="1"/>
          </p:cNvSpPr>
          <p:nvPr>
            <p:ph type="ftr" sz="quarter" idx="11"/>
          </p:nvPr>
        </p:nvSpPr>
        <p:spPr>
          <a:xfrm>
            <a:off x="1516593" y="6204478"/>
            <a:ext cx="4114800" cy="365125"/>
          </a:xfrm>
        </p:spPr>
        <p:txBody>
          <a:bodyPr lIns="0" tIns="0" rIns="0" bIns="0"/>
          <a:lstStyle>
            <a:lvl1pPr algn="l">
              <a:defRPr>
                <a:solidFill>
                  <a:schemeClr val="bg1"/>
                </a:solidFill>
              </a:defRPr>
            </a:lvl1pPr>
          </a:lstStyle>
          <a:p>
            <a:endParaRPr lang="nl-BE"/>
          </a:p>
        </p:txBody>
      </p:sp>
      <p:sp>
        <p:nvSpPr>
          <p:cNvPr id="23" name="TextBox 4">
            <a:extLst>
              <a:ext uri="{FF2B5EF4-FFF2-40B4-BE49-F238E27FC236}">
                <a16:creationId xmlns:a16="http://schemas.microsoft.com/office/drawing/2014/main" id="{B415E543-5122-4ED4-A8AA-647C117F1825}"/>
              </a:ext>
            </a:extLst>
          </p:cNvPr>
          <p:cNvSpPr txBox="1"/>
          <p:nvPr/>
        </p:nvSpPr>
        <p:spPr>
          <a:xfrm>
            <a:off x="8405793" y="-352283"/>
            <a:ext cx="3775968" cy="297454"/>
          </a:xfrm>
          <a:prstGeom prst="rect">
            <a:avLst/>
          </a:prstGeom>
          <a:noFill/>
        </p:spPr>
        <p:txBody>
          <a:bodyPr wrap="square" rtlCol="0">
            <a:spAutoFit/>
          </a:bodyPr>
          <a:lstStyle/>
          <a:p>
            <a:pPr algn="r"/>
            <a:r>
              <a:rPr lang="nl-NL" sz="1333" b="1" dirty="0">
                <a:solidFill>
                  <a:schemeClr val="tx1"/>
                </a:solidFill>
                <a:latin typeface="+mn-lt"/>
                <a:cs typeface="Arial" panose="020B0604020202020204" pitchFamily="34" charset="0"/>
              </a:rPr>
              <a:t>Titel slide</a:t>
            </a:r>
            <a:endParaRPr lang="en-US" sz="1333" b="1" dirty="0">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401543056"/>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ekst en 3 afbeeldingen">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3" y="0"/>
            <a:ext cx="12192000" cy="6858000"/>
          </a:xfrm>
          <a:prstGeom prst="rect">
            <a:avLst/>
          </a:prstGeom>
        </p:spPr>
      </p:pic>
      <p:sp>
        <p:nvSpPr>
          <p:cNvPr id="10" name="afbeelding placeholder">
            <a:extLst>
              <a:ext uri="{FF2B5EF4-FFF2-40B4-BE49-F238E27FC236}">
                <a16:creationId xmlns:a16="http://schemas.microsoft.com/office/drawing/2014/main" id="{BF11F0D6-36C4-4080-A5EE-1C71DA09C63D}"/>
              </a:ext>
            </a:extLst>
          </p:cNvPr>
          <p:cNvSpPr>
            <a:spLocks noGrp="1"/>
          </p:cNvSpPr>
          <p:nvPr>
            <p:ph type="pic" sz="quarter" idx="13"/>
          </p:nvPr>
        </p:nvSpPr>
        <p:spPr>
          <a:xfrm>
            <a:off x="6262794" y="1099200"/>
            <a:ext cx="5478357" cy="3130551"/>
          </a:xfrm>
        </p:spPr>
        <p:txBody>
          <a:bodyPr tIns="1440000">
            <a:normAutofit/>
          </a:bodyPr>
          <a:lstStyle>
            <a:lvl1pPr marL="0" indent="0" algn="ctr">
              <a:buNone/>
              <a:defRPr sz="1067"/>
            </a:lvl1pPr>
          </a:lstStyle>
          <a:p>
            <a:r>
              <a:rPr lang="nl-NL"/>
              <a:t>Klik op het pictogram als u een afbeelding wilt toevoegen</a:t>
            </a:r>
            <a:endParaRPr lang="nl-BE" dirty="0"/>
          </a:p>
        </p:txBody>
      </p:sp>
      <p:sp>
        <p:nvSpPr>
          <p:cNvPr id="12" name="afbeelding placeholder klein L">
            <a:extLst>
              <a:ext uri="{FF2B5EF4-FFF2-40B4-BE49-F238E27FC236}">
                <a16:creationId xmlns:a16="http://schemas.microsoft.com/office/drawing/2014/main" id="{5C550790-1878-4E4B-B46B-972377CCD569}"/>
              </a:ext>
            </a:extLst>
          </p:cNvPr>
          <p:cNvSpPr>
            <a:spLocks noGrp="1"/>
          </p:cNvSpPr>
          <p:nvPr>
            <p:ph type="pic" sz="quarter" idx="14"/>
          </p:nvPr>
        </p:nvSpPr>
        <p:spPr>
          <a:xfrm>
            <a:off x="6262793" y="4344459"/>
            <a:ext cx="2697162" cy="1752599"/>
          </a:xfrm>
        </p:spPr>
        <p:txBody>
          <a:bodyPr>
            <a:normAutofit/>
          </a:bodyPr>
          <a:lstStyle>
            <a:lvl1pPr marL="0" indent="0">
              <a:buNone/>
              <a:defRPr sz="1067"/>
            </a:lvl1pPr>
          </a:lstStyle>
          <a:p>
            <a:r>
              <a:rPr lang="nl-NL"/>
              <a:t>Klik op het pictogram als u een afbeelding wilt toevoegen</a:t>
            </a:r>
            <a:endParaRPr lang="nl-BE"/>
          </a:p>
        </p:txBody>
      </p:sp>
      <p:sp>
        <p:nvSpPr>
          <p:cNvPr id="16" name="afbeelding placeholder klein R">
            <a:extLst>
              <a:ext uri="{FF2B5EF4-FFF2-40B4-BE49-F238E27FC236}">
                <a16:creationId xmlns:a16="http://schemas.microsoft.com/office/drawing/2014/main" id="{0AD5257D-D027-4510-AE37-6478FB52D6AC}"/>
              </a:ext>
            </a:extLst>
          </p:cNvPr>
          <p:cNvSpPr>
            <a:spLocks noGrp="1"/>
          </p:cNvSpPr>
          <p:nvPr>
            <p:ph type="pic" sz="quarter" idx="15"/>
          </p:nvPr>
        </p:nvSpPr>
        <p:spPr>
          <a:xfrm>
            <a:off x="9043988" y="4344459"/>
            <a:ext cx="2697162" cy="1752599"/>
          </a:xfrm>
        </p:spPr>
        <p:txBody>
          <a:bodyPr>
            <a:normAutofit/>
          </a:bodyPr>
          <a:lstStyle>
            <a:lvl1pPr marL="0" indent="0">
              <a:buNone/>
              <a:defRPr sz="1067"/>
            </a:lvl1pPr>
          </a:lstStyle>
          <a:p>
            <a:r>
              <a:rPr lang="nl-NL"/>
              <a:t>Klik op het pictogram als u een afbeelding wilt toevoegen</a:t>
            </a:r>
            <a:endParaRPr lang="nl-BE" dirty="0"/>
          </a:p>
        </p:txBody>
      </p:sp>
      <p:sp>
        <p:nvSpPr>
          <p:cNvPr id="3" name="Tijdelijke aanduiding voor tekst 2">
            <a:extLst>
              <a:ext uri="{FF2B5EF4-FFF2-40B4-BE49-F238E27FC236}">
                <a16:creationId xmlns:a16="http://schemas.microsoft.com/office/drawing/2014/main" id="{4A7D640B-CDD8-4169-B1E1-C9092DA4F966}"/>
              </a:ext>
            </a:extLst>
          </p:cNvPr>
          <p:cNvSpPr>
            <a:spLocks noGrp="1"/>
          </p:cNvSpPr>
          <p:nvPr>
            <p:ph type="body" sz="quarter" idx="17"/>
          </p:nvPr>
        </p:nvSpPr>
        <p:spPr>
          <a:xfrm>
            <a:off x="700800" y="1569601"/>
            <a:ext cx="5478357" cy="4081187"/>
          </a:xfrm>
        </p:spPr>
        <p:txBody>
          <a:bodyPr>
            <a:noAutofit/>
          </a:bodyPr>
          <a:lstStyle>
            <a:lvl1pPr marL="0" indent="0">
              <a:buNone/>
              <a:defRPr>
                <a:latin typeface="+mn-lt"/>
              </a:defRPr>
            </a:lvl1pPr>
            <a:lvl2pPr marL="457223" indent="0">
              <a:buNone/>
              <a:defRPr>
                <a:latin typeface="+mn-lt"/>
              </a:defRPr>
            </a:lvl2pPr>
            <a:lvl3pPr marL="914446" indent="0">
              <a:buNone/>
              <a:defRPr>
                <a:latin typeface="+mn-lt"/>
              </a:defRPr>
            </a:lvl3pPr>
            <a:lvl4pPr marL="1371669" indent="0">
              <a:buNone/>
              <a:defRPr>
                <a:latin typeface="+mn-lt"/>
              </a:defRPr>
            </a:lvl4pPr>
            <a:lvl5pPr marL="1828891" indent="0">
              <a:buNone/>
              <a:defRPr>
                <a:latin typeface="+mn-lt"/>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9695544" y="6204478"/>
            <a:ext cx="667509" cy="365125"/>
          </a:xfrm>
          <a:prstGeom prst="rect">
            <a:avLst/>
          </a:prstGeom>
        </p:spPr>
        <p:txBody>
          <a:bodyPr/>
          <a:lstStyle>
            <a:lvl1pPr>
              <a:defRPr>
                <a:solidFill>
                  <a:schemeClr val="bg1"/>
                </a:solidFill>
              </a:defRPr>
            </a:lvl1pPr>
          </a:lstStyle>
          <a:p>
            <a:fld id="{A17C540D-E4A5-470C-AEA5-B7315108B209}" type="slidenum">
              <a:rPr lang="nl-BE" smtClean="0"/>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665795" y="592589"/>
            <a:ext cx="11050419" cy="420237"/>
          </a:xfrm>
        </p:spPr>
        <p:txBody>
          <a:bodyPr lIns="0" tIns="0" rIns="0" bIns="0" anchor="t">
            <a:noAutofit/>
          </a:bodyPr>
          <a:lstStyle>
            <a:lvl1pPr>
              <a:defRPr sz="2933">
                <a:solidFill>
                  <a:schemeClr val="tx1"/>
                </a:solidFill>
                <a:latin typeface="Arial Rounded MT Bold" panose="020F0704030504030204" pitchFamily="34" charset="0"/>
              </a:defRPr>
            </a:lvl1pPr>
          </a:lstStyle>
          <a:p>
            <a:r>
              <a:rPr lang="nl-NL" dirty="0"/>
              <a:t>Titel</a:t>
            </a:r>
            <a:endParaRPr lang="en-US" dirty="0"/>
          </a:p>
        </p:txBody>
      </p:sp>
      <p:cxnSp>
        <p:nvCxnSpPr>
          <p:cNvPr id="8" name="Rechte verbindingslijn 7">
            <a:extLst>
              <a:ext uri="{FF2B5EF4-FFF2-40B4-BE49-F238E27FC236}">
                <a16:creationId xmlns:a16="http://schemas.microsoft.com/office/drawing/2014/main" id="{6E916ED6-1D5C-4BD5-A13A-5B98D6CE638F}"/>
              </a:ext>
            </a:extLst>
          </p:cNvPr>
          <p:cNvCxnSpPr>
            <a:cxnSpLocks/>
          </p:cNvCxnSpPr>
          <p:nvPr/>
        </p:nvCxnSpPr>
        <p:spPr>
          <a:xfrm>
            <a:off x="693738" y="1099200"/>
            <a:ext cx="5484706"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21" name="Date Placeholder 3">
            <a:extLst>
              <a:ext uri="{FF2B5EF4-FFF2-40B4-BE49-F238E27FC236}">
                <a16:creationId xmlns:a16="http://schemas.microsoft.com/office/drawing/2014/main" id="{42CB94D7-5D59-4DFC-94D3-DA4222132B33}"/>
              </a:ext>
            </a:extLst>
          </p:cNvPr>
          <p:cNvSpPr>
            <a:spLocks noGrp="1"/>
          </p:cNvSpPr>
          <p:nvPr>
            <p:ph type="dt" sz="half" idx="10"/>
          </p:nvPr>
        </p:nvSpPr>
        <p:spPr>
          <a:xfrm>
            <a:off x="704851" y="6204478"/>
            <a:ext cx="811743" cy="365125"/>
          </a:xfrm>
        </p:spPr>
        <p:txBody>
          <a:bodyPr lIns="0" tIns="0" rIns="0" bIns="0"/>
          <a:lstStyle>
            <a:lvl1pPr>
              <a:defRPr>
                <a:solidFill>
                  <a:schemeClr val="bg1"/>
                </a:solidFill>
              </a:defRPr>
            </a:lvl1pPr>
          </a:lstStyle>
          <a:p>
            <a:fld id="{4719153B-1506-4BA9-B6CB-F6C895F8C4C3}" type="datetimeFigureOut">
              <a:rPr lang="nl-BE" smtClean="0"/>
              <a:t>24/11/2020</a:t>
            </a:fld>
            <a:endParaRPr lang="nl-BE"/>
          </a:p>
        </p:txBody>
      </p:sp>
      <p:sp>
        <p:nvSpPr>
          <p:cNvPr id="22" name="Footer Placeholder 4">
            <a:extLst>
              <a:ext uri="{FF2B5EF4-FFF2-40B4-BE49-F238E27FC236}">
                <a16:creationId xmlns:a16="http://schemas.microsoft.com/office/drawing/2014/main" id="{9D8DD6B7-D598-4C95-97E9-BC30A87EE5C1}"/>
              </a:ext>
            </a:extLst>
          </p:cNvPr>
          <p:cNvSpPr>
            <a:spLocks noGrp="1"/>
          </p:cNvSpPr>
          <p:nvPr>
            <p:ph type="ftr" sz="quarter" idx="11"/>
          </p:nvPr>
        </p:nvSpPr>
        <p:spPr>
          <a:xfrm>
            <a:off x="1516593" y="6204478"/>
            <a:ext cx="4114800" cy="365125"/>
          </a:xfrm>
        </p:spPr>
        <p:txBody>
          <a:bodyPr lIns="0" tIns="0" rIns="0" bIns="0"/>
          <a:lstStyle>
            <a:lvl1pPr algn="l">
              <a:defRPr>
                <a:solidFill>
                  <a:schemeClr val="bg1"/>
                </a:solidFill>
              </a:defRPr>
            </a:lvl1pPr>
          </a:lstStyle>
          <a:p>
            <a:endParaRPr lang="nl-BE"/>
          </a:p>
        </p:txBody>
      </p:sp>
      <p:sp>
        <p:nvSpPr>
          <p:cNvPr id="19" name="TextBox 4">
            <a:extLst>
              <a:ext uri="{FF2B5EF4-FFF2-40B4-BE49-F238E27FC236}">
                <a16:creationId xmlns:a16="http://schemas.microsoft.com/office/drawing/2014/main" id="{2CD7B7E4-430F-492F-AE79-EDAE65BABEA5}"/>
              </a:ext>
            </a:extLst>
          </p:cNvPr>
          <p:cNvSpPr txBox="1"/>
          <p:nvPr/>
        </p:nvSpPr>
        <p:spPr>
          <a:xfrm>
            <a:off x="8405793" y="-352283"/>
            <a:ext cx="3775968" cy="297454"/>
          </a:xfrm>
          <a:prstGeom prst="rect">
            <a:avLst/>
          </a:prstGeom>
          <a:noFill/>
        </p:spPr>
        <p:txBody>
          <a:bodyPr wrap="square" rtlCol="0">
            <a:spAutoFit/>
          </a:bodyPr>
          <a:lstStyle/>
          <a:p>
            <a:pPr algn="r"/>
            <a:r>
              <a:rPr lang="nl-NL" sz="1333" b="1" dirty="0">
                <a:solidFill>
                  <a:schemeClr val="tx1"/>
                </a:solidFill>
                <a:latin typeface="+mn-lt"/>
                <a:cs typeface="Arial" panose="020B0604020202020204" pitchFamily="34" charset="0"/>
              </a:rPr>
              <a:t>Tekst en 3 afbeelding slide</a:t>
            </a:r>
            <a:endParaRPr lang="en-US" sz="1333" b="1" dirty="0">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988287315"/>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nfo">
    <p:spTree>
      <p:nvGrpSpPr>
        <p:cNvPr id="1" name=""/>
        <p:cNvGrpSpPr/>
        <p:nvPr/>
      </p:nvGrpSpPr>
      <p:grpSpPr>
        <a:xfrm>
          <a:off x="0" y="0"/>
          <a:ext cx="0" cy="0"/>
          <a:chOff x="0" y="0"/>
          <a:chExt cx="0" cy="0"/>
        </a:xfrm>
      </p:grpSpPr>
      <p:pic>
        <p:nvPicPr>
          <p:cNvPr id="8" name="template Image TEMP" hidden="1">
            <a:extLst>
              <a:ext uri="{FF2B5EF4-FFF2-40B4-BE49-F238E27FC236}">
                <a16:creationId xmlns:a16="http://schemas.microsoft.com/office/drawing/2014/main" id="{8B469C1A-565F-459B-93C7-43E5D877DAE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TextBox 4">
            <a:extLst>
              <a:ext uri="{FF2B5EF4-FFF2-40B4-BE49-F238E27FC236}">
                <a16:creationId xmlns:a16="http://schemas.microsoft.com/office/drawing/2014/main" id="{22214A23-4B57-4EDB-9FCA-6715CD113D98}"/>
              </a:ext>
            </a:extLst>
          </p:cNvPr>
          <p:cNvSpPr txBox="1"/>
          <p:nvPr userDrawn="1"/>
        </p:nvSpPr>
        <p:spPr>
          <a:xfrm>
            <a:off x="8405793" y="-352283"/>
            <a:ext cx="3775968" cy="297454"/>
          </a:xfrm>
          <a:prstGeom prst="rect">
            <a:avLst/>
          </a:prstGeom>
          <a:noFill/>
        </p:spPr>
        <p:txBody>
          <a:bodyPr wrap="square" rtlCol="0">
            <a:spAutoFit/>
          </a:bodyPr>
          <a:lstStyle/>
          <a:p>
            <a:pPr algn="r"/>
            <a:r>
              <a:rPr lang="nl-NL" sz="1333" b="1" dirty="0">
                <a:solidFill>
                  <a:schemeClr val="tx1"/>
                </a:solidFill>
                <a:latin typeface="+mn-lt"/>
                <a:cs typeface="Arial" panose="020B0604020202020204" pitchFamily="34" charset="0"/>
              </a:rPr>
              <a:t>Info slide</a:t>
            </a:r>
            <a:endParaRPr lang="en-US" sz="1333" b="1" dirty="0">
              <a:solidFill>
                <a:schemeClr val="tx1"/>
              </a:solidFill>
              <a:latin typeface="+mn-lt"/>
              <a:cs typeface="Arial" panose="020B0604020202020204" pitchFamily="34" charset="0"/>
            </a:endParaRPr>
          </a:p>
        </p:txBody>
      </p:sp>
      <p:sp>
        <p:nvSpPr>
          <p:cNvPr id="36" name="TextBox 36">
            <a:extLst>
              <a:ext uri="{FF2B5EF4-FFF2-40B4-BE49-F238E27FC236}">
                <a16:creationId xmlns:a16="http://schemas.microsoft.com/office/drawing/2014/main" id="{44C7C4AE-D418-42DF-87C9-0EEE364DAA8B}"/>
              </a:ext>
            </a:extLst>
          </p:cNvPr>
          <p:cNvSpPr txBox="1"/>
          <p:nvPr userDrawn="1"/>
        </p:nvSpPr>
        <p:spPr>
          <a:xfrm>
            <a:off x="646745" y="1020220"/>
            <a:ext cx="1584176" cy="235898"/>
          </a:xfrm>
          <a:prstGeom prst="rect">
            <a:avLst/>
          </a:prstGeom>
          <a:noFill/>
        </p:spPr>
        <p:txBody>
          <a:bodyPr wrap="square" rtlCol="0">
            <a:spAutoFit/>
          </a:bodyPr>
          <a:lstStyle/>
          <a:p>
            <a:r>
              <a:rPr lang="nl-NL" sz="933" b="1" dirty="0">
                <a:solidFill>
                  <a:schemeClr val="tx2"/>
                </a:solidFill>
                <a:latin typeface="+mn-lt"/>
                <a:cs typeface="Arial" panose="020B0604020202020204" pitchFamily="34" charset="0"/>
              </a:rPr>
              <a:t>Afbeelding invoegen</a:t>
            </a:r>
            <a:endParaRPr lang="en-US" sz="933" b="1" dirty="0">
              <a:solidFill>
                <a:schemeClr val="tx2"/>
              </a:solidFill>
              <a:latin typeface="+mn-lt"/>
              <a:cs typeface="Arial" panose="020B0604020202020204" pitchFamily="34" charset="0"/>
            </a:endParaRPr>
          </a:p>
        </p:txBody>
      </p:sp>
      <p:cxnSp>
        <p:nvCxnSpPr>
          <p:cNvPr id="37" name="Straight Connector 37">
            <a:extLst>
              <a:ext uri="{FF2B5EF4-FFF2-40B4-BE49-F238E27FC236}">
                <a16:creationId xmlns:a16="http://schemas.microsoft.com/office/drawing/2014/main" id="{B40A38B9-2AAB-47E3-AE1F-C0AFE51A7A63}"/>
              </a:ext>
            </a:extLst>
          </p:cNvPr>
          <p:cNvCxnSpPr>
            <a:cxnSpLocks/>
          </p:cNvCxnSpPr>
          <p:nvPr userDrawn="1"/>
        </p:nvCxnSpPr>
        <p:spPr>
          <a:xfrm>
            <a:off x="687624" y="1467737"/>
            <a:ext cx="1780545"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sp>
        <p:nvSpPr>
          <p:cNvPr id="38" name="TextBox 38">
            <a:extLst>
              <a:ext uri="{FF2B5EF4-FFF2-40B4-BE49-F238E27FC236}">
                <a16:creationId xmlns:a16="http://schemas.microsoft.com/office/drawing/2014/main" id="{536B82A6-6264-438B-A97E-741449A365B1}"/>
              </a:ext>
            </a:extLst>
          </p:cNvPr>
          <p:cNvSpPr txBox="1"/>
          <p:nvPr userDrawn="1"/>
        </p:nvSpPr>
        <p:spPr>
          <a:xfrm>
            <a:off x="637557" y="1520303"/>
            <a:ext cx="1834868" cy="605615"/>
          </a:xfrm>
          <a:prstGeom prst="rect">
            <a:avLst/>
          </a:prstGeom>
          <a:noFill/>
        </p:spPr>
        <p:txBody>
          <a:bodyPr wrap="square" rtlCol="0">
            <a:spAutoFit/>
          </a:bodyPr>
          <a:lstStyle/>
          <a:p>
            <a:r>
              <a:rPr lang="nl-NL" sz="667" dirty="0">
                <a:latin typeface="+mn-lt"/>
                <a:cs typeface="Arial" panose="020B0604020202020204" pitchFamily="34" charset="0"/>
              </a:rPr>
              <a:t>Klik op het pictogram dat vervolgens verschijnt om een afbeelding in te voegen.</a:t>
            </a:r>
          </a:p>
          <a:p>
            <a:endParaRPr lang="nl-NL" sz="667" dirty="0">
              <a:latin typeface="+mn-lt"/>
              <a:cs typeface="Arial" panose="020B0604020202020204" pitchFamily="34" charset="0"/>
            </a:endParaRPr>
          </a:p>
          <a:p>
            <a:r>
              <a:rPr lang="nl-NL" sz="667" dirty="0">
                <a:latin typeface="+mn-lt"/>
                <a:cs typeface="Arial" panose="020B0604020202020204" pitchFamily="34" charset="0"/>
              </a:rPr>
              <a:t>Voor </a:t>
            </a:r>
            <a:r>
              <a:rPr lang="nl-NL" sz="667" dirty="0" err="1">
                <a:latin typeface="+mn-lt"/>
                <a:cs typeface="Arial" panose="020B0604020202020204" pitchFamily="34" charset="0"/>
              </a:rPr>
              <a:t>copy+paste</a:t>
            </a:r>
            <a:r>
              <a:rPr lang="nl-NL" sz="667" dirty="0">
                <a:latin typeface="+mn-lt"/>
                <a:cs typeface="Arial" panose="020B0604020202020204" pitchFamily="34" charset="0"/>
              </a:rPr>
              <a:t> commando:</a:t>
            </a:r>
          </a:p>
          <a:p>
            <a:r>
              <a:rPr lang="nl-NL" sz="667" dirty="0">
                <a:latin typeface="+mn-lt"/>
                <a:cs typeface="Arial" panose="020B0604020202020204" pitchFamily="34" charset="0"/>
              </a:rPr>
              <a:t>Selecteer de </a:t>
            </a:r>
            <a:r>
              <a:rPr lang="nl-NL" sz="667" dirty="0" err="1">
                <a:latin typeface="+mn-lt"/>
                <a:cs typeface="Arial" panose="020B0604020202020204" pitchFamily="34" charset="0"/>
              </a:rPr>
              <a:t>placeholder</a:t>
            </a:r>
            <a:r>
              <a:rPr lang="nl-NL" sz="667" dirty="0">
                <a:latin typeface="+mn-lt"/>
                <a:cs typeface="Arial" panose="020B0604020202020204" pitchFamily="34" charset="0"/>
              </a:rPr>
              <a:t> en plak.de afbeelding</a:t>
            </a:r>
          </a:p>
        </p:txBody>
      </p:sp>
      <p:sp>
        <p:nvSpPr>
          <p:cNvPr id="39" name="TextBox 46">
            <a:extLst>
              <a:ext uri="{FF2B5EF4-FFF2-40B4-BE49-F238E27FC236}">
                <a16:creationId xmlns:a16="http://schemas.microsoft.com/office/drawing/2014/main" id="{F0FA5799-9C4C-446C-9207-94C4B5D748A3}"/>
              </a:ext>
            </a:extLst>
          </p:cNvPr>
          <p:cNvSpPr txBox="1"/>
          <p:nvPr userDrawn="1"/>
        </p:nvSpPr>
        <p:spPr>
          <a:xfrm>
            <a:off x="636566" y="2144266"/>
            <a:ext cx="1820913" cy="708271"/>
          </a:xfrm>
          <a:prstGeom prst="rect">
            <a:avLst/>
          </a:prstGeom>
          <a:noFill/>
        </p:spPr>
        <p:txBody>
          <a:bodyPr wrap="square" rtlCol="0">
            <a:spAutoFit/>
          </a:bodyPr>
          <a:lstStyle/>
          <a:p>
            <a:r>
              <a:rPr lang="nl-NL" sz="667" dirty="0">
                <a:latin typeface="+mn-lt"/>
                <a:cs typeface="Arial" panose="020B0604020202020204" pitchFamily="34" charset="0"/>
              </a:rPr>
              <a:t>Wanneer je de afbeelding wilt schalen of verslepen, ga dan naar </a:t>
            </a:r>
          </a:p>
          <a:p>
            <a:r>
              <a:rPr lang="nl-NL" sz="667" b="1" dirty="0">
                <a:latin typeface="+mn-lt"/>
                <a:cs typeface="Arial" panose="020B0604020202020204" pitchFamily="34" charset="0"/>
              </a:rPr>
              <a:t>‘Hulpmiddelen voor afbeeldingen’ </a:t>
            </a:r>
          </a:p>
          <a:p>
            <a:r>
              <a:rPr lang="nl-NL" sz="667" dirty="0">
                <a:latin typeface="+mn-lt"/>
                <a:cs typeface="Arial" panose="020B0604020202020204" pitchFamily="34" charset="0"/>
              </a:rPr>
              <a:t>en klik op </a:t>
            </a:r>
            <a:r>
              <a:rPr lang="nl-NL" sz="667" b="1" dirty="0">
                <a:latin typeface="+mn-lt"/>
                <a:cs typeface="Arial" panose="020B0604020202020204" pitchFamily="34" charset="0"/>
              </a:rPr>
              <a:t>‘Bijsnijden’. </a:t>
            </a:r>
            <a:r>
              <a:rPr lang="nl-NL" sz="667" dirty="0">
                <a:latin typeface="+mn-lt"/>
                <a:cs typeface="Arial" panose="020B0604020202020204" pitchFamily="34" charset="0"/>
              </a:rPr>
              <a:t>Met de witte bolletjes schaal je de afbeelding, met de zwarte haakjes schaal je het afbeeldingskader. </a:t>
            </a:r>
            <a:endParaRPr lang="en-US" sz="667" dirty="0">
              <a:latin typeface="+mn-lt"/>
              <a:cs typeface="Arial" panose="020B0604020202020204" pitchFamily="34" charset="0"/>
            </a:endParaRPr>
          </a:p>
        </p:txBody>
      </p:sp>
      <p:pic>
        <p:nvPicPr>
          <p:cNvPr id="40" name="Picture 5">
            <a:extLst>
              <a:ext uri="{FF2B5EF4-FFF2-40B4-BE49-F238E27FC236}">
                <a16:creationId xmlns:a16="http://schemas.microsoft.com/office/drawing/2014/main" id="{040BA48D-125B-4304-B3D5-BC245FDDCE24}"/>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254828" y="2176143"/>
            <a:ext cx="180975" cy="31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3" name="TextBox 46">
            <a:extLst>
              <a:ext uri="{FF2B5EF4-FFF2-40B4-BE49-F238E27FC236}">
                <a16:creationId xmlns:a16="http://schemas.microsoft.com/office/drawing/2014/main" id="{3F368D08-D40E-4F7F-9166-57146C54B4FE}"/>
              </a:ext>
            </a:extLst>
          </p:cNvPr>
          <p:cNvSpPr txBox="1"/>
          <p:nvPr userDrawn="1"/>
        </p:nvSpPr>
        <p:spPr>
          <a:xfrm>
            <a:off x="2492982" y="2439358"/>
            <a:ext cx="1857099" cy="605615"/>
          </a:xfrm>
          <a:prstGeom prst="rect">
            <a:avLst/>
          </a:prstGeom>
          <a:noFill/>
        </p:spPr>
        <p:txBody>
          <a:bodyPr wrap="square" rtlCol="0">
            <a:spAutoFit/>
          </a:bodyPr>
          <a:lstStyle/>
          <a:p>
            <a:r>
              <a:rPr lang="nl-NL" sz="667" dirty="0">
                <a:latin typeface="+mn-lt"/>
                <a:cs typeface="Arial" panose="020B0604020202020204" pitchFamily="34" charset="0"/>
              </a:rPr>
              <a:t>Howest stock Afbeeldingen kan je downloaden op</a:t>
            </a:r>
          </a:p>
          <a:p>
            <a:r>
              <a:rPr lang="nl-NL" sz="667" dirty="0">
                <a:latin typeface="+mn-lt"/>
                <a:cs typeface="Arial" panose="020B0604020202020204" pitchFamily="34" charset="0"/>
              </a:rPr>
              <a:t> </a:t>
            </a:r>
            <a:r>
              <a:rPr lang="nl-BE" sz="667" dirty="0">
                <a:latin typeface="+mn-lt"/>
                <a:hlinkClick r:id="rId4"/>
              </a:rPr>
              <a:t>https://www.flickr.com/photos/howestbe/albums</a:t>
            </a:r>
            <a:endParaRPr lang="nl-NL" sz="667" dirty="0">
              <a:latin typeface="+mn-lt"/>
              <a:cs typeface="Arial" panose="020B0604020202020204" pitchFamily="34" charset="0"/>
            </a:endParaRPr>
          </a:p>
        </p:txBody>
      </p:sp>
      <p:sp>
        <p:nvSpPr>
          <p:cNvPr id="44" name="TextBox 36">
            <a:extLst>
              <a:ext uri="{FF2B5EF4-FFF2-40B4-BE49-F238E27FC236}">
                <a16:creationId xmlns:a16="http://schemas.microsoft.com/office/drawing/2014/main" id="{F1BAA920-A476-47C6-8DBB-C2C99C48688A}"/>
              </a:ext>
            </a:extLst>
          </p:cNvPr>
          <p:cNvSpPr txBox="1"/>
          <p:nvPr userDrawn="1"/>
        </p:nvSpPr>
        <p:spPr>
          <a:xfrm>
            <a:off x="2496479" y="1020220"/>
            <a:ext cx="1584176" cy="235898"/>
          </a:xfrm>
          <a:prstGeom prst="rect">
            <a:avLst/>
          </a:prstGeom>
          <a:noFill/>
        </p:spPr>
        <p:txBody>
          <a:bodyPr wrap="square" rtlCol="0">
            <a:spAutoFit/>
          </a:bodyPr>
          <a:lstStyle/>
          <a:p>
            <a:r>
              <a:rPr lang="nl-NL" sz="933" b="1" dirty="0">
                <a:solidFill>
                  <a:schemeClr val="tx2"/>
                </a:solidFill>
                <a:latin typeface="+mn-lt"/>
                <a:cs typeface="Arial" panose="020B0604020202020204" pitchFamily="34" charset="0"/>
              </a:rPr>
              <a:t>Afbeelding optimaliseren</a:t>
            </a:r>
            <a:endParaRPr lang="en-US" sz="933" b="1" dirty="0">
              <a:solidFill>
                <a:schemeClr val="tx2"/>
              </a:solidFill>
              <a:latin typeface="+mn-lt"/>
              <a:cs typeface="Arial" panose="020B0604020202020204" pitchFamily="34" charset="0"/>
            </a:endParaRPr>
          </a:p>
        </p:txBody>
      </p:sp>
      <p:cxnSp>
        <p:nvCxnSpPr>
          <p:cNvPr id="45" name="Straight Connector 37">
            <a:extLst>
              <a:ext uri="{FF2B5EF4-FFF2-40B4-BE49-F238E27FC236}">
                <a16:creationId xmlns:a16="http://schemas.microsoft.com/office/drawing/2014/main" id="{7C043D1C-A8E6-4EC8-BA0D-36E15F1CEC1E}"/>
              </a:ext>
            </a:extLst>
          </p:cNvPr>
          <p:cNvCxnSpPr>
            <a:cxnSpLocks/>
          </p:cNvCxnSpPr>
          <p:nvPr userDrawn="1"/>
        </p:nvCxnSpPr>
        <p:spPr>
          <a:xfrm>
            <a:off x="2562137" y="1476186"/>
            <a:ext cx="1767071"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sp>
        <p:nvSpPr>
          <p:cNvPr id="46" name="TextBox 38">
            <a:extLst>
              <a:ext uri="{FF2B5EF4-FFF2-40B4-BE49-F238E27FC236}">
                <a16:creationId xmlns:a16="http://schemas.microsoft.com/office/drawing/2014/main" id="{79C207DC-6067-44B0-A786-DD106419929F}"/>
              </a:ext>
            </a:extLst>
          </p:cNvPr>
          <p:cNvSpPr txBox="1"/>
          <p:nvPr userDrawn="1"/>
        </p:nvSpPr>
        <p:spPr>
          <a:xfrm>
            <a:off x="2495490" y="1516716"/>
            <a:ext cx="1825251" cy="913583"/>
          </a:xfrm>
          <a:prstGeom prst="rect">
            <a:avLst/>
          </a:prstGeom>
          <a:noFill/>
        </p:spPr>
        <p:txBody>
          <a:bodyPr wrap="square" rtlCol="0">
            <a:spAutoFit/>
          </a:bodyPr>
          <a:lstStyle/>
          <a:p>
            <a:r>
              <a:rPr lang="nl-NL" sz="667" dirty="0">
                <a:latin typeface="+mn-lt"/>
                <a:cs typeface="Arial" panose="020B0604020202020204" pitchFamily="34" charset="0"/>
              </a:rPr>
              <a:t>Afbeeldingen maken je PPT vaak heel groot, indien nodig kan je ze comprimeren door ze te selecteren naar </a:t>
            </a:r>
            <a:r>
              <a:rPr lang="nl-NL" sz="667" b="1" dirty="0">
                <a:latin typeface="+mn-lt"/>
                <a:cs typeface="Arial" panose="020B0604020202020204" pitchFamily="34" charset="0"/>
              </a:rPr>
              <a:t>opmaak</a:t>
            </a:r>
            <a:r>
              <a:rPr lang="nl-NL" sz="667" dirty="0">
                <a:latin typeface="+mn-lt"/>
                <a:cs typeface="Arial" panose="020B0604020202020204" pitchFamily="34" charset="0"/>
              </a:rPr>
              <a:t> te gaan</a:t>
            </a:r>
          </a:p>
          <a:p>
            <a:endParaRPr lang="nl-NL" sz="667" dirty="0">
              <a:latin typeface="+mn-lt"/>
              <a:cs typeface="Arial" panose="020B0604020202020204" pitchFamily="34" charset="0"/>
            </a:endParaRPr>
          </a:p>
          <a:p>
            <a:r>
              <a:rPr lang="nl-NL" sz="667" dirty="0">
                <a:latin typeface="+mn-lt"/>
                <a:cs typeface="Arial" panose="020B0604020202020204" pitchFamily="34" charset="0"/>
              </a:rPr>
              <a:t>Daar kan je volgende optie vinden:</a:t>
            </a:r>
          </a:p>
          <a:p>
            <a:endParaRPr lang="nl-NL" sz="667" dirty="0">
              <a:latin typeface="+mn-lt"/>
              <a:cs typeface="Arial" panose="020B0604020202020204" pitchFamily="34" charset="0"/>
            </a:endParaRPr>
          </a:p>
          <a:p>
            <a:endParaRPr lang="nl-NL" sz="667" dirty="0">
              <a:latin typeface="+mn-lt"/>
              <a:cs typeface="Arial" panose="020B0604020202020204" pitchFamily="34" charset="0"/>
            </a:endParaRPr>
          </a:p>
          <a:p>
            <a:r>
              <a:rPr lang="nl-NL" sz="667" dirty="0">
                <a:latin typeface="+mn-lt"/>
                <a:cs typeface="Arial" panose="020B0604020202020204" pitchFamily="34" charset="0"/>
              </a:rPr>
              <a:t>Pas dit toe op enkel afbeelding of op allemaal.</a:t>
            </a:r>
          </a:p>
        </p:txBody>
      </p:sp>
      <p:pic>
        <p:nvPicPr>
          <p:cNvPr id="47" name="Afbeelding 46">
            <a:extLst>
              <a:ext uri="{FF2B5EF4-FFF2-40B4-BE49-F238E27FC236}">
                <a16:creationId xmlns:a16="http://schemas.microsoft.com/office/drawing/2014/main" id="{9624625B-2F92-4B10-AD60-3A18C86D1BE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837706" y="2078542"/>
            <a:ext cx="1123950" cy="146050"/>
          </a:xfrm>
          <a:prstGeom prst="rect">
            <a:avLst/>
          </a:prstGeom>
        </p:spPr>
      </p:pic>
      <p:sp>
        <p:nvSpPr>
          <p:cNvPr id="48" name="TextBox 36">
            <a:extLst>
              <a:ext uri="{FF2B5EF4-FFF2-40B4-BE49-F238E27FC236}">
                <a16:creationId xmlns:a16="http://schemas.microsoft.com/office/drawing/2014/main" id="{A7BF0C0F-7298-4E03-99DD-ACBA17F57C1E}"/>
              </a:ext>
            </a:extLst>
          </p:cNvPr>
          <p:cNvSpPr txBox="1"/>
          <p:nvPr userDrawn="1"/>
        </p:nvSpPr>
        <p:spPr>
          <a:xfrm>
            <a:off x="6198334" y="1020220"/>
            <a:ext cx="1584176" cy="235898"/>
          </a:xfrm>
          <a:prstGeom prst="rect">
            <a:avLst/>
          </a:prstGeom>
          <a:noFill/>
        </p:spPr>
        <p:txBody>
          <a:bodyPr wrap="square" rtlCol="0">
            <a:spAutoFit/>
          </a:bodyPr>
          <a:lstStyle/>
          <a:p>
            <a:r>
              <a:rPr lang="nl-NL" sz="933" b="1" dirty="0">
                <a:solidFill>
                  <a:schemeClr val="tx2"/>
                </a:solidFill>
                <a:latin typeface="+mn-lt"/>
                <a:cs typeface="Arial" panose="020B0604020202020204" pitchFamily="34" charset="0"/>
              </a:rPr>
              <a:t>Gebruik iconen /logo`s</a:t>
            </a:r>
            <a:endParaRPr lang="en-US" sz="933" b="1" dirty="0">
              <a:solidFill>
                <a:schemeClr val="tx2"/>
              </a:solidFill>
              <a:latin typeface="+mn-lt"/>
              <a:cs typeface="Arial" panose="020B0604020202020204" pitchFamily="34" charset="0"/>
            </a:endParaRPr>
          </a:p>
        </p:txBody>
      </p:sp>
      <p:sp>
        <p:nvSpPr>
          <p:cNvPr id="50" name="TextBox 38">
            <a:extLst>
              <a:ext uri="{FF2B5EF4-FFF2-40B4-BE49-F238E27FC236}">
                <a16:creationId xmlns:a16="http://schemas.microsoft.com/office/drawing/2014/main" id="{20835A17-C1AD-4185-BDEC-29A8E07ACCF9}"/>
              </a:ext>
            </a:extLst>
          </p:cNvPr>
          <p:cNvSpPr txBox="1"/>
          <p:nvPr userDrawn="1"/>
        </p:nvSpPr>
        <p:spPr>
          <a:xfrm>
            <a:off x="6195704" y="1506901"/>
            <a:ext cx="1859022" cy="1118896"/>
          </a:xfrm>
          <a:prstGeom prst="rect">
            <a:avLst/>
          </a:prstGeom>
          <a:noFill/>
        </p:spPr>
        <p:txBody>
          <a:bodyPr wrap="square" rtlCol="0">
            <a:spAutoFit/>
          </a:bodyPr>
          <a:lstStyle/>
          <a:p>
            <a:r>
              <a:rPr lang="nl-NL" sz="667" dirty="0">
                <a:latin typeface="+mn-lt"/>
                <a:cs typeface="Arial" panose="020B0604020202020204" pitchFamily="34" charset="0"/>
              </a:rPr>
              <a:t>Copier de iconen/logo`s vanuit de extra slides deze kunnen zonder kwaliteitsverlies vergroot en verkleind worden, maar zorg steeds dat dit uniform is (breedte en hoogte verhoudingen moeten gelijk blijven).</a:t>
            </a:r>
          </a:p>
          <a:p>
            <a:endParaRPr lang="nl-NL" sz="667" dirty="0">
              <a:latin typeface="+mn-lt"/>
              <a:cs typeface="Arial" panose="020B0604020202020204" pitchFamily="34" charset="0"/>
            </a:endParaRPr>
          </a:p>
          <a:p>
            <a:r>
              <a:rPr lang="nl-NL" sz="667" dirty="0">
                <a:latin typeface="+mn-lt"/>
                <a:cs typeface="Arial" panose="020B0604020202020204" pitchFamily="34" charset="0"/>
              </a:rPr>
              <a:t> </a:t>
            </a:r>
            <a:r>
              <a:rPr lang="nl-NL" sz="667" b="1" dirty="0">
                <a:latin typeface="+mn-lt"/>
                <a:cs typeface="Arial" panose="020B0604020202020204" pitchFamily="34" charset="0"/>
              </a:rPr>
              <a:t>Sleep hiervoor aan de witte bolletjes op de hoeken maar hou SHIFT ingedrukt</a:t>
            </a:r>
          </a:p>
          <a:p>
            <a:endParaRPr lang="nl-NL" sz="667" dirty="0">
              <a:latin typeface="+mn-lt"/>
              <a:cs typeface="Arial" panose="020B0604020202020204" pitchFamily="34" charset="0"/>
            </a:endParaRPr>
          </a:p>
          <a:p>
            <a:endParaRPr lang="nl-NL" sz="667" dirty="0">
              <a:latin typeface="+mn-lt"/>
              <a:cs typeface="Arial" panose="020B0604020202020204" pitchFamily="34" charset="0"/>
            </a:endParaRPr>
          </a:p>
        </p:txBody>
      </p:sp>
      <p:sp>
        <p:nvSpPr>
          <p:cNvPr id="51" name="TextBox 36">
            <a:extLst>
              <a:ext uri="{FF2B5EF4-FFF2-40B4-BE49-F238E27FC236}">
                <a16:creationId xmlns:a16="http://schemas.microsoft.com/office/drawing/2014/main" id="{A49F9C38-87B6-450F-AEDC-3FCD28F601C2}"/>
              </a:ext>
            </a:extLst>
          </p:cNvPr>
          <p:cNvSpPr txBox="1"/>
          <p:nvPr userDrawn="1"/>
        </p:nvSpPr>
        <p:spPr>
          <a:xfrm>
            <a:off x="4346001" y="3797408"/>
            <a:ext cx="1584176" cy="379463"/>
          </a:xfrm>
          <a:prstGeom prst="rect">
            <a:avLst/>
          </a:prstGeom>
          <a:noFill/>
        </p:spPr>
        <p:txBody>
          <a:bodyPr wrap="square" rtlCol="0">
            <a:spAutoFit/>
          </a:bodyPr>
          <a:lstStyle/>
          <a:p>
            <a:r>
              <a:rPr lang="nl-NL" sz="933" b="1" dirty="0">
                <a:solidFill>
                  <a:schemeClr val="tx2"/>
                </a:solidFill>
                <a:latin typeface="+mn-lt"/>
                <a:cs typeface="Arial" panose="020B0604020202020204" pitchFamily="34" charset="0"/>
              </a:rPr>
              <a:t>Aanpassen datum en voettekst</a:t>
            </a:r>
            <a:endParaRPr lang="en-US" sz="933" b="1" dirty="0">
              <a:solidFill>
                <a:schemeClr val="tx2"/>
              </a:solidFill>
              <a:latin typeface="+mn-lt"/>
              <a:cs typeface="Arial" panose="020B0604020202020204" pitchFamily="34" charset="0"/>
            </a:endParaRPr>
          </a:p>
        </p:txBody>
      </p:sp>
      <p:sp>
        <p:nvSpPr>
          <p:cNvPr id="53" name="TextBox 38">
            <a:extLst>
              <a:ext uri="{FF2B5EF4-FFF2-40B4-BE49-F238E27FC236}">
                <a16:creationId xmlns:a16="http://schemas.microsoft.com/office/drawing/2014/main" id="{B01ED82F-70A2-429E-B6BF-0F3557673A03}"/>
              </a:ext>
            </a:extLst>
          </p:cNvPr>
          <p:cNvSpPr txBox="1"/>
          <p:nvPr userDrawn="1"/>
        </p:nvSpPr>
        <p:spPr>
          <a:xfrm>
            <a:off x="4340573" y="4291103"/>
            <a:ext cx="1839800" cy="1324209"/>
          </a:xfrm>
          <a:prstGeom prst="rect">
            <a:avLst/>
          </a:prstGeom>
          <a:noFill/>
        </p:spPr>
        <p:txBody>
          <a:bodyPr wrap="square" rtlCol="0">
            <a:spAutoFit/>
          </a:bodyPr>
          <a:lstStyle/>
          <a:p>
            <a:r>
              <a:rPr lang="nl-NL" sz="667" dirty="0">
                <a:latin typeface="+mn-lt"/>
                <a:cs typeface="Arial" panose="020B0604020202020204" pitchFamily="34" charset="0"/>
              </a:rPr>
              <a:t>Pas de voettekst niet rechtstreeks aan maar ga via invoegen en klik op:</a:t>
            </a:r>
          </a:p>
          <a:p>
            <a:endParaRPr lang="nl-NL" sz="667" b="1" dirty="0">
              <a:latin typeface="+mn-lt"/>
              <a:cs typeface="Arial" panose="020B0604020202020204" pitchFamily="34" charset="0"/>
            </a:endParaRPr>
          </a:p>
          <a:p>
            <a:endParaRPr lang="nl-NL" sz="667" b="1" dirty="0">
              <a:latin typeface="+mn-lt"/>
              <a:cs typeface="Arial" panose="020B0604020202020204" pitchFamily="34" charset="0"/>
            </a:endParaRPr>
          </a:p>
          <a:p>
            <a:endParaRPr lang="nl-NL" sz="667" b="1" dirty="0">
              <a:latin typeface="+mn-lt"/>
              <a:cs typeface="Arial" panose="020B0604020202020204" pitchFamily="34" charset="0"/>
            </a:endParaRPr>
          </a:p>
          <a:p>
            <a:endParaRPr lang="nl-NL" sz="667" b="1" dirty="0">
              <a:latin typeface="+mn-lt"/>
              <a:cs typeface="Arial" panose="020B0604020202020204" pitchFamily="34" charset="0"/>
            </a:endParaRPr>
          </a:p>
          <a:p>
            <a:endParaRPr lang="nl-NL" sz="667" b="1" dirty="0">
              <a:latin typeface="+mn-lt"/>
              <a:cs typeface="Arial" panose="020B0604020202020204" pitchFamily="34" charset="0"/>
            </a:endParaRPr>
          </a:p>
          <a:p>
            <a:endParaRPr lang="nl-NL" sz="667" b="1" dirty="0">
              <a:latin typeface="+mn-lt"/>
              <a:cs typeface="Arial" panose="020B0604020202020204" pitchFamily="34" charset="0"/>
            </a:endParaRPr>
          </a:p>
          <a:p>
            <a:r>
              <a:rPr lang="nl-NL" sz="667" b="0" dirty="0">
                <a:latin typeface="+mn-lt"/>
                <a:cs typeface="Arial" panose="020B0604020202020204" pitchFamily="34" charset="0"/>
              </a:rPr>
              <a:t>Daar kan je deze aanpassen en toepassen op de slide of op alle slides.</a:t>
            </a:r>
          </a:p>
          <a:p>
            <a:endParaRPr lang="nl-NL" sz="667" dirty="0">
              <a:latin typeface="+mn-lt"/>
              <a:cs typeface="Arial" panose="020B0604020202020204" pitchFamily="34" charset="0"/>
            </a:endParaRPr>
          </a:p>
          <a:p>
            <a:endParaRPr lang="nl-NL" sz="667" dirty="0">
              <a:latin typeface="+mn-lt"/>
              <a:cs typeface="Arial" panose="020B0604020202020204" pitchFamily="34" charset="0"/>
            </a:endParaRPr>
          </a:p>
        </p:txBody>
      </p:sp>
      <p:pic>
        <p:nvPicPr>
          <p:cNvPr id="54" name="Afbeelding 53">
            <a:extLst>
              <a:ext uri="{FF2B5EF4-FFF2-40B4-BE49-F238E27FC236}">
                <a16:creationId xmlns:a16="http://schemas.microsoft.com/office/drawing/2014/main" id="{B1027754-1E8B-4EB4-A7C1-3942817B5059}"/>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129062" y="4624299"/>
            <a:ext cx="351611" cy="383099"/>
          </a:xfrm>
          <a:prstGeom prst="rect">
            <a:avLst/>
          </a:prstGeom>
        </p:spPr>
      </p:pic>
      <p:sp>
        <p:nvSpPr>
          <p:cNvPr id="55" name="TextBox 46">
            <a:extLst>
              <a:ext uri="{FF2B5EF4-FFF2-40B4-BE49-F238E27FC236}">
                <a16:creationId xmlns:a16="http://schemas.microsoft.com/office/drawing/2014/main" id="{1811EA10-E46A-4FD9-BEB9-88794940FB36}"/>
              </a:ext>
            </a:extLst>
          </p:cNvPr>
          <p:cNvSpPr txBox="1"/>
          <p:nvPr userDrawn="1"/>
        </p:nvSpPr>
        <p:spPr>
          <a:xfrm>
            <a:off x="9907276" y="4760340"/>
            <a:ext cx="1834868" cy="605615"/>
          </a:xfrm>
          <a:prstGeom prst="rect">
            <a:avLst/>
          </a:prstGeom>
          <a:noFill/>
        </p:spPr>
        <p:txBody>
          <a:bodyPr wrap="square" rtlCol="0">
            <a:spAutoFit/>
          </a:bodyPr>
          <a:lstStyle/>
          <a:p>
            <a:r>
              <a:rPr lang="nl-NL" sz="667" dirty="0">
                <a:latin typeface="+mn-lt"/>
                <a:cs typeface="Arial" panose="020B0604020202020204" pitchFamily="34" charset="0"/>
              </a:rPr>
              <a:t>Indien je per ongeluk elementen verschoven hebt in de </a:t>
            </a:r>
            <a:r>
              <a:rPr lang="nl-NL" sz="667" dirty="0" err="1">
                <a:latin typeface="+mn-lt"/>
                <a:cs typeface="Arial" panose="020B0604020202020204" pitchFamily="34" charset="0"/>
              </a:rPr>
              <a:t>layout</a:t>
            </a:r>
            <a:r>
              <a:rPr lang="nl-NL" sz="667" dirty="0">
                <a:latin typeface="+mn-lt"/>
                <a:cs typeface="Arial" panose="020B0604020202020204" pitchFamily="34" charset="0"/>
              </a:rPr>
              <a:t>, pas opnieuw de juiste template toe:</a:t>
            </a:r>
          </a:p>
          <a:p>
            <a:endParaRPr lang="nl-NL" sz="667" b="1" dirty="0">
              <a:latin typeface="+mn-lt"/>
              <a:cs typeface="Arial" panose="020B0604020202020204" pitchFamily="34" charset="0"/>
            </a:endParaRPr>
          </a:p>
          <a:p>
            <a:r>
              <a:rPr lang="nl-NL" sz="667" b="1" dirty="0">
                <a:latin typeface="+mn-lt"/>
                <a:cs typeface="Arial" panose="020B0604020202020204" pitchFamily="34" charset="0"/>
              </a:rPr>
              <a:t> (rechtsklikken op de slide &gt; indeling)</a:t>
            </a:r>
          </a:p>
        </p:txBody>
      </p:sp>
      <p:sp>
        <p:nvSpPr>
          <p:cNvPr id="56" name="TextBox 36">
            <a:extLst>
              <a:ext uri="{FF2B5EF4-FFF2-40B4-BE49-F238E27FC236}">
                <a16:creationId xmlns:a16="http://schemas.microsoft.com/office/drawing/2014/main" id="{C65E0A94-0AE2-4BF0-94F3-981F51FDAD58}"/>
              </a:ext>
            </a:extLst>
          </p:cNvPr>
          <p:cNvSpPr txBox="1"/>
          <p:nvPr userDrawn="1"/>
        </p:nvSpPr>
        <p:spPr>
          <a:xfrm>
            <a:off x="9904293" y="4271906"/>
            <a:ext cx="1584176" cy="235898"/>
          </a:xfrm>
          <a:prstGeom prst="rect">
            <a:avLst/>
          </a:prstGeom>
          <a:noFill/>
        </p:spPr>
        <p:txBody>
          <a:bodyPr wrap="square" rtlCol="0">
            <a:spAutoFit/>
          </a:bodyPr>
          <a:lstStyle/>
          <a:p>
            <a:r>
              <a:rPr lang="nl-NL" sz="933" b="1" dirty="0">
                <a:solidFill>
                  <a:schemeClr val="tx2"/>
                </a:solidFill>
                <a:latin typeface="+mn-lt"/>
                <a:cs typeface="Arial" panose="020B0604020202020204" pitchFamily="34" charset="0"/>
              </a:rPr>
              <a:t>Reset </a:t>
            </a:r>
            <a:r>
              <a:rPr lang="nl-NL" sz="933" b="1" dirty="0" err="1">
                <a:solidFill>
                  <a:schemeClr val="tx2"/>
                </a:solidFill>
                <a:latin typeface="+mn-lt"/>
                <a:cs typeface="Arial" panose="020B0604020202020204" pitchFamily="34" charset="0"/>
              </a:rPr>
              <a:t>layout</a:t>
            </a:r>
            <a:endParaRPr lang="en-US" sz="933" b="1" dirty="0">
              <a:solidFill>
                <a:schemeClr val="tx2"/>
              </a:solidFill>
              <a:latin typeface="+mn-lt"/>
              <a:cs typeface="Arial" panose="020B0604020202020204" pitchFamily="34" charset="0"/>
            </a:endParaRPr>
          </a:p>
        </p:txBody>
      </p:sp>
      <p:cxnSp>
        <p:nvCxnSpPr>
          <p:cNvPr id="57" name="Straight Connector 37">
            <a:extLst>
              <a:ext uri="{FF2B5EF4-FFF2-40B4-BE49-F238E27FC236}">
                <a16:creationId xmlns:a16="http://schemas.microsoft.com/office/drawing/2014/main" id="{31B0A778-7F67-4F32-A787-07E1420116D2}"/>
              </a:ext>
            </a:extLst>
          </p:cNvPr>
          <p:cNvCxnSpPr>
            <a:cxnSpLocks/>
          </p:cNvCxnSpPr>
          <p:nvPr userDrawn="1"/>
        </p:nvCxnSpPr>
        <p:spPr>
          <a:xfrm>
            <a:off x="9961056" y="4720137"/>
            <a:ext cx="1772145"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sp>
        <p:nvSpPr>
          <p:cNvPr id="3" name="Tekstvak 2">
            <a:extLst>
              <a:ext uri="{FF2B5EF4-FFF2-40B4-BE49-F238E27FC236}">
                <a16:creationId xmlns:a16="http://schemas.microsoft.com/office/drawing/2014/main" id="{A83EF73B-00D5-4305-8A60-F766C7797476}"/>
              </a:ext>
            </a:extLst>
          </p:cNvPr>
          <p:cNvSpPr txBox="1"/>
          <p:nvPr userDrawn="1"/>
        </p:nvSpPr>
        <p:spPr>
          <a:xfrm>
            <a:off x="665795" y="550549"/>
            <a:ext cx="7584699" cy="451342"/>
          </a:xfrm>
          <a:prstGeom prst="rect">
            <a:avLst/>
          </a:prstGeom>
          <a:noFill/>
        </p:spPr>
        <p:txBody>
          <a:bodyPr wrap="square" lIns="0" tIns="0" rIns="0" bIns="0" rtlCol="0">
            <a:spAutoFit/>
          </a:bodyPr>
          <a:lstStyle/>
          <a:p>
            <a:r>
              <a:rPr lang="nl-NL" sz="2933" dirty="0">
                <a:latin typeface="Arial Rounded MT Bold" panose="020F0704030504030204" pitchFamily="34" charset="0"/>
              </a:rPr>
              <a:t>Gebruik Howest template </a:t>
            </a:r>
            <a:r>
              <a:rPr lang="nl-NL" sz="733" dirty="0">
                <a:latin typeface="Arial Rounded MT Bold" panose="020F0704030504030204" pitchFamily="34" charset="0"/>
              </a:rPr>
              <a:t>versie 1.0</a:t>
            </a:r>
            <a:endParaRPr lang="nl-BE" sz="733" dirty="0">
              <a:latin typeface="Arial Rounded MT Bold" panose="020F0704030504030204" pitchFamily="34" charset="0"/>
            </a:endParaRPr>
          </a:p>
        </p:txBody>
      </p:sp>
      <p:sp>
        <p:nvSpPr>
          <p:cNvPr id="58" name="TextBox 5">
            <a:extLst>
              <a:ext uri="{FF2B5EF4-FFF2-40B4-BE49-F238E27FC236}">
                <a16:creationId xmlns:a16="http://schemas.microsoft.com/office/drawing/2014/main" id="{0EE007A9-4C6B-4E19-8BD5-A5B91873D589}"/>
              </a:ext>
            </a:extLst>
          </p:cNvPr>
          <p:cNvSpPr txBox="1"/>
          <p:nvPr userDrawn="1"/>
        </p:nvSpPr>
        <p:spPr>
          <a:xfrm>
            <a:off x="4351345" y="1020220"/>
            <a:ext cx="1584176" cy="235898"/>
          </a:xfrm>
          <a:prstGeom prst="rect">
            <a:avLst/>
          </a:prstGeom>
          <a:noFill/>
        </p:spPr>
        <p:txBody>
          <a:bodyPr wrap="square" rtlCol="0">
            <a:spAutoFit/>
          </a:bodyPr>
          <a:lstStyle/>
          <a:p>
            <a:r>
              <a:rPr lang="nl-NL" sz="933" b="1" dirty="0">
                <a:solidFill>
                  <a:schemeClr val="tx2"/>
                </a:solidFill>
                <a:latin typeface="+mn-lt"/>
                <a:cs typeface="Arial" panose="020B0604020202020204" pitchFamily="34" charset="0"/>
              </a:rPr>
              <a:t>Tekst niveaus</a:t>
            </a:r>
            <a:endParaRPr lang="en-US" sz="933" b="1" dirty="0">
              <a:solidFill>
                <a:schemeClr val="tx2"/>
              </a:solidFill>
              <a:latin typeface="+mn-lt"/>
              <a:cs typeface="Arial" panose="020B0604020202020204" pitchFamily="34" charset="0"/>
            </a:endParaRPr>
          </a:p>
        </p:txBody>
      </p:sp>
      <p:sp>
        <p:nvSpPr>
          <p:cNvPr id="62" name="TextBox 10">
            <a:extLst>
              <a:ext uri="{FF2B5EF4-FFF2-40B4-BE49-F238E27FC236}">
                <a16:creationId xmlns:a16="http://schemas.microsoft.com/office/drawing/2014/main" id="{31597EE0-D92E-4F12-9898-CE26C4965B73}"/>
              </a:ext>
            </a:extLst>
          </p:cNvPr>
          <p:cNvSpPr txBox="1"/>
          <p:nvPr userDrawn="1"/>
        </p:nvSpPr>
        <p:spPr>
          <a:xfrm>
            <a:off x="4350311" y="1500550"/>
            <a:ext cx="1844051" cy="297646"/>
          </a:xfrm>
          <a:prstGeom prst="rect">
            <a:avLst/>
          </a:prstGeom>
          <a:noFill/>
        </p:spPr>
        <p:txBody>
          <a:bodyPr wrap="square" rtlCol="0">
            <a:spAutoFit/>
          </a:bodyPr>
          <a:lstStyle/>
          <a:p>
            <a:r>
              <a:rPr lang="nl-BE" sz="667" dirty="0"/>
              <a:t>Titelfont is </a:t>
            </a:r>
            <a:r>
              <a:rPr lang="nl-BE" sz="667" dirty="0" err="1"/>
              <a:t>Arial</a:t>
            </a:r>
            <a:r>
              <a:rPr lang="nl-BE" sz="667" dirty="0"/>
              <a:t> </a:t>
            </a:r>
            <a:r>
              <a:rPr lang="nl-BE" sz="667" dirty="0" err="1"/>
              <a:t>Rounded</a:t>
            </a:r>
            <a:r>
              <a:rPr lang="nl-BE" sz="667" dirty="0"/>
              <a:t> MT </a:t>
            </a:r>
            <a:r>
              <a:rPr lang="nl-BE" sz="667" dirty="0" err="1"/>
              <a:t>Bold</a:t>
            </a:r>
            <a:endParaRPr lang="nl-BE" sz="667" dirty="0"/>
          </a:p>
          <a:p>
            <a:r>
              <a:rPr lang="en-US" sz="667" dirty="0" err="1"/>
              <a:t>Daarnaast</a:t>
            </a:r>
            <a:r>
              <a:rPr lang="en-US" sz="667" dirty="0"/>
              <a:t> </a:t>
            </a:r>
            <a:r>
              <a:rPr lang="en-US" sz="667" dirty="0" err="1"/>
              <a:t>voor</a:t>
            </a:r>
            <a:r>
              <a:rPr lang="en-US" sz="667" dirty="0"/>
              <a:t> </a:t>
            </a:r>
            <a:r>
              <a:rPr lang="en-US" sz="667" dirty="0" err="1"/>
              <a:t>tekst</a:t>
            </a:r>
            <a:r>
              <a:rPr lang="en-US" sz="667" dirty="0"/>
              <a:t> Calibri </a:t>
            </a:r>
            <a:r>
              <a:rPr lang="en-US" sz="667" dirty="0" err="1"/>
              <a:t>gebruiken</a:t>
            </a:r>
            <a:endParaRPr lang="en-US" sz="667" dirty="0"/>
          </a:p>
        </p:txBody>
      </p:sp>
      <p:sp>
        <p:nvSpPr>
          <p:cNvPr id="66" name="TextBox 15">
            <a:extLst>
              <a:ext uri="{FF2B5EF4-FFF2-40B4-BE49-F238E27FC236}">
                <a16:creationId xmlns:a16="http://schemas.microsoft.com/office/drawing/2014/main" id="{B726A7B0-FC55-4FD2-B93B-47F52DFE16C4}"/>
              </a:ext>
            </a:extLst>
          </p:cNvPr>
          <p:cNvSpPr txBox="1"/>
          <p:nvPr userDrawn="1"/>
        </p:nvSpPr>
        <p:spPr>
          <a:xfrm>
            <a:off x="4341820" y="1968117"/>
            <a:ext cx="917969" cy="194990"/>
          </a:xfrm>
          <a:prstGeom prst="rect">
            <a:avLst/>
          </a:prstGeom>
          <a:noFill/>
        </p:spPr>
        <p:txBody>
          <a:bodyPr wrap="square" rtlCol="0">
            <a:spAutoFit/>
          </a:bodyPr>
          <a:lstStyle/>
          <a:p>
            <a:r>
              <a:rPr lang="nl-NL" sz="667" b="1" dirty="0">
                <a:solidFill>
                  <a:schemeClr val="tx2"/>
                </a:solidFill>
                <a:latin typeface="Arial" panose="020B0604020202020204" pitchFamily="34" charset="0"/>
                <a:cs typeface="Arial" panose="020B0604020202020204" pitchFamily="34" charset="0"/>
              </a:rPr>
              <a:t>Tekstgroottes</a:t>
            </a:r>
            <a:endParaRPr lang="en-US" sz="667" b="1" dirty="0">
              <a:solidFill>
                <a:schemeClr val="tx2"/>
              </a:solidFill>
              <a:latin typeface="Arial" panose="020B0604020202020204" pitchFamily="34" charset="0"/>
              <a:cs typeface="Arial" panose="020B0604020202020204" pitchFamily="34" charset="0"/>
            </a:endParaRPr>
          </a:p>
        </p:txBody>
      </p:sp>
      <p:sp>
        <p:nvSpPr>
          <p:cNvPr id="67" name="TextBox 16">
            <a:extLst>
              <a:ext uri="{FF2B5EF4-FFF2-40B4-BE49-F238E27FC236}">
                <a16:creationId xmlns:a16="http://schemas.microsoft.com/office/drawing/2014/main" id="{B45A2199-B972-4A30-9A14-4D403AB25F33}"/>
              </a:ext>
            </a:extLst>
          </p:cNvPr>
          <p:cNvSpPr txBox="1"/>
          <p:nvPr userDrawn="1"/>
        </p:nvSpPr>
        <p:spPr>
          <a:xfrm>
            <a:off x="4579340" y="2501377"/>
            <a:ext cx="1236137" cy="194990"/>
          </a:xfrm>
          <a:prstGeom prst="rect">
            <a:avLst/>
          </a:prstGeom>
          <a:noFill/>
        </p:spPr>
        <p:txBody>
          <a:bodyPr wrap="square" rtlCol="0">
            <a:spAutoFit/>
          </a:bodyPr>
          <a:lstStyle/>
          <a:p>
            <a:r>
              <a:rPr lang="nl-NL" sz="667" dirty="0">
                <a:latin typeface="+mj-lt"/>
                <a:cs typeface="Arial" panose="020B0604020202020204" pitchFamily="34" charset="0"/>
              </a:rPr>
              <a:t>Platte tekst (36 </a:t>
            </a:r>
            <a:r>
              <a:rPr lang="nl-NL" sz="667" dirty="0" err="1">
                <a:latin typeface="+mj-lt"/>
                <a:cs typeface="Arial" panose="020B0604020202020204" pitchFamily="34" charset="0"/>
              </a:rPr>
              <a:t>pt</a:t>
            </a:r>
            <a:r>
              <a:rPr lang="nl-NL" sz="667" dirty="0">
                <a:latin typeface="+mj-lt"/>
                <a:cs typeface="Arial" panose="020B0604020202020204" pitchFamily="34" charset="0"/>
              </a:rPr>
              <a:t>.)</a:t>
            </a:r>
            <a:endParaRPr lang="en-US" sz="667" dirty="0">
              <a:latin typeface="+mj-lt"/>
              <a:cs typeface="Arial" panose="020B0604020202020204" pitchFamily="34" charset="0"/>
            </a:endParaRPr>
          </a:p>
        </p:txBody>
      </p:sp>
      <p:sp>
        <p:nvSpPr>
          <p:cNvPr id="68" name="TextBox 17">
            <a:extLst>
              <a:ext uri="{FF2B5EF4-FFF2-40B4-BE49-F238E27FC236}">
                <a16:creationId xmlns:a16="http://schemas.microsoft.com/office/drawing/2014/main" id="{3DCF2DEA-CE41-45EC-9BEC-E689AE264D8C}"/>
              </a:ext>
            </a:extLst>
          </p:cNvPr>
          <p:cNvSpPr txBox="1"/>
          <p:nvPr userDrawn="1"/>
        </p:nvSpPr>
        <p:spPr>
          <a:xfrm>
            <a:off x="4577558" y="2681270"/>
            <a:ext cx="1236137" cy="194990"/>
          </a:xfrm>
          <a:prstGeom prst="rect">
            <a:avLst/>
          </a:prstGeom>
          <a:noFill/>
        </p:spPr>
        <p:txBody>
          <a:bodyPr wrap="square" rtlCol="0">
            <a:spAutoFit/>
          </a:bodyPr>
          <a:lstStyle/>
          <a:p>
            <a:pPr marL="114306" indent="-114306">
              <a:buFont typeface="Arial" panose="020B0604020202020204" pitchFamily="34" charset="0"/>
              <a:buChar char="•"/>
            </a:pPr>
            <a:r>
              <a:rPr lang="nl-NL" sz="667" dirty="0" err="1">
                <a:latin typeface="+mj-lt"/>
                <a:cs typeface="Arial" panose="020B0604020202020204" pitchFamily="34" charset="0"/>
              </a:rPr>
              <a:t>Bullet</a:t>
            </a:r>
            <a:r>
              <a:rPr lang="nl-NL" sz="667" dirty="0">
                <a:latin typeface="+mj-lt"/>
                <a:cs typeface="Arial" panose="020B0604020202020204" pitchFamily="34" charset="0"/>
              </a:rPr>
              <a:t> (36 </a:t>
            </a:r>
            <a:r>
              <a:rPr lang="nl-NL" sz="667" dirty="0" err="1">
                <a:latin typeface="+mj-lt"/>
                <a:cs typeface="Arial" panose="020B0604020202020204" pitchFamily="34" charset="0"/>
              </a:rPr>
              <a:t>pt</a:t>
            </a:r>
            <a:r>
              <a:rPr lang="nl-NL" sz="667" dirty="0">
                <a:latin typeface="+mj-lt"/>
                <a:cs typeface="Arial" panose="020B0604020202020204" pitchFamily="34" charset="0"/>
              </a:rPr>
              <a:t>.)</a:t>
            </a:r>
            <a:endParaRPr lang="en-US" sz="667" dirty="0">
              <a:latin typeface="+mj-lt"/>
              <a:cs typeface="Arial" panose="020B0604020202020204" pitchFamily="34" charset="0"/>
            </a:endParaRPr>
          </a:p>
        </p:txBody>
      </p:sp>
      <p:sp>
        <p:nvSpPr>
          <p:cNvPr id="69" name="TextBox 18">
            <a:extLst>
              <a:ext uri="{FF2B5EF4-FFF2-40B4-BE49-F238E27FC236}">
                <a16:creationId xmlns:a16="http://schemas.microsoft.com/office/drawing/2014/main" id="{24DD9C80-0A47-4BD6-9C48-115A5ED8F097}"/>
              </a:ext>
            </a:extLst>
          </p:cNvPr>
          <p:cNvSpPr txBox="1"/>
          <p:nvPr userDrawn="1"/>
        </p:nvSpPr>
        <p:spPr>
          <a:xfrm>
            <a:off x="4635006" y="2881166"/>
            <a:ext cx="1129079" cy="194990"/>
          </a:xfrm>
          <a:prstGeom prst="rect">
            <a:avLst/>
          </a:prstGeom>
          <a:noFill/>
        </p:spPr>
        <p:txBody>
          <a:bodyPr wrap="square" rtlCol="0">
            <a:spAutoFit/>
          </a:bodyPr>
          <a:lstStyle/>
          <a:p>
            <a:pPr marL="240254" lvl="1" indent="-120656">
              <a:buFont typeface="Arial" panose="020B0604020202020204" pitchFamily="34" charset="0"/>
              <a:buChar char="•"/>
            </a:pPr>
            <a:r>
              <a:rPr lang="nl-NL" sz="667" dirty="0">
                <a:latin typeface="+mj-lt"/>
                <a:cs typeface="Arial" panose="020B0604020202020204" pitchFamily="34" charset="0"/>
              </a:rPr>
              <a:t>Sub </a:t>
            </a:r>
            <a:r>
              <a:rPr lang="nl-NL" sz="667" dirty="0" err="1">
                <a:latin typeface="+mj-lt"/>
                <a:cs typeface="Arial" panose="020B0604020202020204" pitchFamily="34" charset="0"/>
              </a:rPr>
              <a:t>Bullet</a:t>
            </a:r>
            <a:r>
              <a:rPr lang="nl-NL" sz="667" dirty="0">
                <a:latin typeface="+mj-lt"/>
                <a:cs typeface="Arial" panose="020B0604020202020204" pitchFamily="34" charset="0"/>
              </a:rPr>
              <a:t> (30 </a:t>
            </a:r>
            <a:r>
              <a:rPr lang="nl-NL" sz="667" dirty="0" err="1">
                <a:latin typeface="+mj-lt"/>
                <a:cs typeface="Arial" panose="020B0604020202020204" pitchFamily="34" charset="0"/>
              </a:rPr>
              <a:t>pt</a:t>
            </a:r>
            <a:r>
              <a:rPr lang="nl-NL" sz="667" dirty="0">
                <a:latin typeface="+mj-lt"/>
                <a:cs typeface="Arial" panose="020B0604020202020204" pitchFamily="34" charset="0"/>
              </a:rPr>
              <a:t>.)</a:t>
            </a:r>
            <a:endParaRPr lang="en-US" sz="667" dirty="0">
              <a:latin typeface="+mj-lt"/>
              <a:cs typeface="Arial" panose="020B0604020202020204" pitchFamily="34" charset="0"/>
            </a:endParaRPr>
          </a:p>
        </p:txBody>
      </p:sp>
      <p:sp>
        <p:nvSpPr>
          <p:cNvPr id="70" name="TextBox 19">
            <a:extLst>
              <a:ext uri="{FF2B5EF4-FFF2-40B4-BE49-F238E27FC236}">
                <a16:creationId xmlns:a16="http://schemas.microsoft.com/office/drawing/2014/main" id="{CAEC4801-5397-41B9-9E72-5DDEA520036D}"/>
              </a:ext>
            </a:extLst>
          </p:cNvPr>
          <p:cNvSpPr txBox="1"/>
          <p:nvPr userDrawn="1"/>
        </p:nvSpPr>
        <p:spPr>
          <a:xfrm>
            <a:off x="4635006" y="3085450"/>
            <a:ext cx="1129079" cy="194990"/>
          </a:xfrm>
          <a:prstGeom prst="rect">
            <a:avLst/>
          </a:prstGeom>
          <a:noFill/>
        </p:spPr>
        <p:txBody>
          <a:bodyPr wrap="square" rtlCol="0">
            <a:spAutoFit/>
          </a:bodyPr>
          <a:lstStyle/>
          <a:p>
            <a:r>
              <a:rPr lang="nl-NL" sz="667" b="1" dirty="0">
                <a:solidFill>
                  <a:schemeClr val="tx2"/>
                </a:solidFill>
                <a:latin typeface="+mj-lt"/>
                <a:cs typeface="Arial" panose="020B0604020202020204" pitchFamily="34" charset="0"/>
              </a:rPr>
              <a:t>Kopje (24 </a:t>
            </a:r>
            <a:r>
              <a:rPr lang="nl-NL" sz="667" b="1" dirty="0" err="1">
                <a:solidFill>
                  <a:schemeClr val="tx2"/>
                </a:solidFill>
                <a:latin typeface="+mj-lt"/>
                <a:cs typeface="Arial" panose="020B0604020202020204" pitchFamily="34" charset="0"/>
              </a:rPr>
              <a:t>pt</a:t>
            </a:r>
            <a:r>
              <a:rPr lang="nl-NL" sz="667" b="1" dirty="0">
                <a:solidFill>
                  <a:schemeClr val="tx2"/>
                </a:solidFill>
                <a:latin typeface="+mj-lt"/>
                <a:cs typeface="Arial" panose="020B0604020202020204" pitchFamily="34" charset="0"/>
              </a:rPr>
              <a:t>)</a:t>
            </a:r>
            <a:endParaRPr lang="en-US" sz="667" b="1" dirty="0">
              <a:solidFill>
                <a:schemeClr val="tx2"/>
              </a:solidFill>
              <a:latin typeface="+mj-lt"/>
              <a:cs typeface="Arial" panose="020B0604020202020204" pitchFamily="34" charset="0"/>
            </a:endParaRPr>
          </a:p>
        </p:txBody>
      </p:sp>
      <p:sp>
        <p:nvSpPr>
          <p:cNvPr id="71" name="TextBox 20">
            <a:extLst>
              <a:ext uri="{FF2B5EF4-FFF2-40B4-BE49-F238E27FC236}">
                <a16:creationId xmlns:a16="http://schemas.microsoft.com/office/drawing/2014/main" id="{D9D1C5E5-2606-4C2B-AD14-1AC2583A5B60}"/>
              </a:ext>
            </a:extLst>
          </p:cNvPr>
          <p:cNvSpPr txBox="1"/>
          <p:nvPr userDrawn="1"/>
        </p:nvSpPr>
        <p:spPr>
          <a:xfrm>
            <a:off x="4628179" y="3289980"/>
            <a:ext cx="1129079" cy="194990"/>
          </a:xfrm>
          <a:prstGeom prst="rect">
            <a:avLst/>
          </a:prstGeom>
          <a:noFill/>
        </p:spPr>
        <p:txBody>
          <a:bodyPr wrap="square" rtlCol="0">
            <a:spAutoFit/>
          </a:bodyPr>
          <a:lstStyle/>
          <a:p>
            <a:r>
              <a:rPr lang="nl-NL" sz="667" i="1" dirty="0">
                <a:solidFill>
                  <a:schemeClr val="tx2"/>
                </a:solidFill>
                <a:latin typeface="+mj-lt"/>
                <a:cs typeface="Arial" panose="020B0604020202020204" pitchFamily="34" charset="0"/>
              </a:rPr>
              <a:t>Kopje (16 </a:t>
            </a:r>
            <a:r>
              <a:rPr lang="nl-NL" sz="667" i="1" dirty="0" err="1">
                <a:solidFill>
                  <a:schemeClr val="tx2"/>
                </a:solidFill>
                <a:latin typeface="+mj-lt"/>
                <a:cs typeface="Arial" panose="020B0604020202020204" pitchFamily="34" charset="0"/>
              </a:rPr>
              <a:t>pt</a:t>
            </a:r>
            <a:r>
              <a:rPr lang="nl-NL" sz="667" i="1" dirty="0">
                <a:solidFill>
                  <a:schemeClr val="tx2"/>
                </a:solidFill>
                <a:latin typeface="+mj-lt"/>
                <a:cs typeface="Arial" panose="020B0604020202020204" pitchFamily="34" charset="0"/>
              </a:rPr>
              <a:t>)</a:t>
            </a:r>
            <a:endParaRPr lang="en-US" sz="667" i="1" dirty="0">
              <a:solidFill>
                <a:schemeClr val="tx2"/>
              </a:solidFill>
              <a:latin typeface="+mj-lt"/>
              <a:cs typeface="Arial" panose="020B0604020202020204" pitchFamily="34" charset="0"/>
            </a:endParaRPr>
          </a:p>
        </p:txBody>
      </p:sp>
      <p:grpSp>
        <p:nvGrpSpPr>
          <p:cNvPr id="72" name="Group 21">
            <a:extLst>
              <a:ext uri="{FF2B5EF4-FFF2-40B4-BE49-F238E27FC236}">
                <a16:creationId xmlns:a16="http://schemas.microsoft.com/office/drawing/2014/main" id="{DCA6FBB8-0B5B-4B20-A40A-69E72333338B}"/>
              </a:ext>
            </a:extLst>
          </p:cNvPr>
          <p:cNvGrpSpPr/>
          <p:nvPr userDrawn="1"/>
        </p:nvGrpSpPr>
        <p:grpSpPr>
          <a:xfrm>
            <a:off x="4406980" y="2487045"/>
            <a:ext cx="192021" cy="215444"/>
            <a:chOff x="12492689" y="2721406"/>
            <a:chExt cx="288032" cy="323165"/>
          </a:xfrm>
          <a:solidFill>
            <a:srgbClr val="44C8F5"/>
          </a:solidFill>
        </p:grpSpPr>
        <p:sp>
          <p:nvSpPr>
            <p:cNvPr id="73" name="Rectangle 22">
              <a:extLst>
                <a:ext uri="{FF2B5EF4-FFF2-40B4-BE49-F238E27FC236}">
                  <a16:creationId xmlns:a16="http://schemas.microsoft.com/office/drawing/2014/main" id="{3303F621-D257-4446-9687-E7B2F2A348BB}"/>
                </a:ext>
              </a:extLst>
            </p:cNvPr>
            <p:cNvSpPr/>
            <p:nvPr/>
          </p:nvSpPr>
          <p:spPr>
            <a:xfrm>
              <a:off x="12507842" y="2721406"/>
              <a:ext cx="252028" cy="2520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74" name="TextBox 23">
              <a:extLst>
                <a:ext uri="{FF2B5EF4-FFF2-40B4-BE49-F238E27FC236}">
                  <a16:creationId xmlns:a16="http://schemas.microsoft.com/office/drawing/2014/main" id="{638D987B-415A-4A7F-B50E-3D051A5A2279}"/>
                </a:ext>
              </a:extLst>
            </p:cNvPr>
            <p:cNvSpPr txBox="1"/>
            <p:nvPr/>
          </p:nvSpPr>
          <p:spPr>
            <a:xfrm>
              <a:off x="12492689" y="2721406"/>
              <a:ext cx="288032" cy="323165"/>
            </a:xfrm>
            <a:prstGeom prst="rect">
              <a:avLst/>
            </a:prstGeom>
            <a:grpFill/>
          </p:spPr>
          <p:txBody>
            <a:bodyPr wrap="square" rtlCol="0">
              <a:spAutoFit/>
            </a:bodyPr>
            <a:lstStyle/>
            <a:p>
              <a:r>
                <a:rPr lang="nl-NL" sz="800" b="1" dirty="0">
                  <a:solidFill>
                    <a:schemeClr val="tx1"/>
                  </a:solidFill>
                  <a:latin typeface="Arial" panose="020B0604020202020204" pitchFamily="34" charset="0"/>
                  <a:cs typeface="Arial" panose="020B0604020202020204" pitchFamily="34" charset="0"/>
                </a:rPr>
                <a:t>1</a:t>
              </a:r>
              <a:endParaRPr lang="en-US" sz="800" b="1" dirty="0">
                <a:solidFill>
                  <a:schemeClr val="tx1"/>
                </a:solidFill>
                <a:latin typeface="Arial" panose="020B0604020202020204" pitchFamily="34" charset="0"/>
                <a:cs typeface="Arial" panose="020B0604020202020204" pitchFamily="34" charset="0"/>
              </a:endParaRPr>
            </a:p>
          </p:txBody>
        </p:sp>
      </p:grpSp>
      <p:grpSp>
        <p:nvGrpSpPr>
          <p:cNvPr id="75" name="Group 24">
            <a:extLst>
              <a:ext uri="{FF2B5EF4-FFF2-40B4-BE49-F238E27FC236}">
                <a16:creationId xmlns:a16="http://schemas.microsoft.com/office/drawing/2014/main" id="{BCA00273-5CEB-457A-B685-1DA8F51D1E49}"/>
              </a:ext>
            </a:extLst>
          </p:cNvPr>
          <p:cNvGrpSpPr/>
          <p:nvPr userDrawn="1"/>
        </p:nvGrpSpPr>
        <p:grpSpPr>
          <a:xfrm>
            <a:off x="4406589" y="2682942"/>
            <a:ext cx="192021" cy="215444"/>
            <a:chOff x="12492689" y="2721406"/>
            <a:chExt cx="288032" cy="323165"/>
          </a:xfrm>
          <a:solidFill>
            <a:srgbClr val="44C8F5"/>
          </a:solidFill>
        </p:grpSpPr>
        <p:sp>
          <p:nvSpPr>
            <p:cNvPr id="76" name="Rectangle 25">
              <a:extLst>
                <a:ext uri="{FF2B5EF4-FFF2-40B4-BE49-F238E27FC236}">
                  <a16:creationId xmlns:a16="http://schemas.microsoft.com/office/drawing/2014/main" id="{9BE469DF-3E44-4806-BC3E-332EC0E9A62E}"/>
                </a:ext>
              </a:extLst>
            </p:cNvPr>
            <p:cNvSpPr/>
            <p:nvPr/>
          </p:nvSpPr>
          <p:spPr>
            <a:xfrm>
              <a:off x="12507842" y="2721406"/>
              <a:ext cx="252028" cy="2520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77" name="TextBox 26">
              <a:extLst>
                <a:ext uri="{FF2B5EF4-FFF2-40B4-BE49-F238E27FC236}">
                  <a16:creationId xmlns:a16="http://schemas.microsoft.com/office/drawing/2014/main" id="{FA9897B3-A75D-4D9B-8C4C-11A1188D6182}"/>
                </a:ext>
              </a:extLst>
            </p:cNvPr>
            <p:cNvSpPr txBox="1"/>
            <p:nvPr/>
          </p:nvSpPr>
          <p:spPr>
            <a:xfrm>
              <a:off x="12492689" y="2721406"/>
              <a:ext cx="288032" cy="323165"/>
            </a:xfrm>
            <a:prstGeom prst="rect">
              <a:avLst/>
            </a:prstGeom>
            <a:grpFill/>
          </p:spPr>
          <p:txBody>
            <a:bodyPr wrap="square" rtlCol="0">
              <a:spAutoFit/>
            </a:bodyPr>
            <a:lstStyle/>
            <a:p>
              <a:r>
                <a:rPr lang="nl-NL" sz="800" b="1" dirty="0">
                  <a:solidFill>
                    <a:schemeClr val="tx1"/>
                  </a:solidFill>
                  <a:latin typeface="Arial" panose="020B0604020202020204" pitchFamily="34" charset="0"/>
                  <a:cs typeface="Arial" panose="020B0604020202020204" pitchFamily="34" charset="0"/>
                </a:rPr>
                <a:t>2</a:t>
              </a:r>
              <a:endParaRPr lang="en-US" sz="800" b="1" dirty="0">
                <a:solidFill>
                  <a:schemeClr val="tx1"/>
                </a:solidFill>
                <a:latin typeface="Arial" panose="020B0604020202020204" pitchFamily="34" charset="0"/>
                <a:cs typeface="Arial" panose="020B0604020202020204" pitchFamily="34" charset="0"/>
              </a:endParaRPr>
            </a:p>
          </p:txBody>
        </p:sp>
      </p:grpSp>
      <p:grpSp>
        <p:nvGrpSpPr>
          <p:cNvPr id="78" name="Group 27">
            <a:extLst>
              <a:ext uri="{FF2B5EF4-FFF2-40B4-BE49-F238E27FC236}">
                <a16:creationId xmlns:a16="http://schemas.microsoft.com/office/drawing/2014/main" id="{E6820C75-E2AB-4C6C-B67B-ED4C50FDF6F2}"/>
              </a:ext>
            </a:extLst>
          </p:cNvPr>
          <p:cNvGrpSpPr/>
          <p:nvPr userDrawn="1"/>
        </p:nvGrpSpPr>
        <p:grpSpPr>
          <a:xfrm>
            <a:off x="4406980" y="2881167"/>
            <a:ext cx="192021" cy="215444"/>
            <a:chOff x="12492689" y="2721406"/>
            <a:chExt cx="288032" cy="323165"/>
          </a:xfrm>
          <a:solidFill>
            <a:srgbClr val="44C8F5"/>
          </a:solidFill>
        </p:grpSpPr>
        <p:sp>
          <p:nvSpPr>
            <p:cNvPr id="79" name="Rectangle 28">
              <a:extLst>
                <a:ext uri="{FF2B5EF4-FFF2-40B4-BE49-F238E27FC236}">
                  <a16:creationId xmlns:a16="http://schemas.microsoft.com/office/drawing/2014/main" id="{34F4BD05-AF9E-4547-8D4D-A8FE59DADE92}"/>
                </a:ext>
              </a:extLst>
            </p:cNvPr>
            <p:cNvSpPr/>
            <p:nvPr/>
          </p:nvSpPr>
          <p:spPr>
            <a:xfrm>
              <a:off x="12507842" y="2721406"/>
              <a:ext cx="252028" cy="2520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80" name="TextBox 29">
              <a:extLst>
                <a:ext uri="{FF2B5EF4-FFF2-40B4-BE49-F238E27FC236}">
                  <a16:creationId xmlns:a16="http://schemas.microsoft.com/office/drawing/2014/main" id="{03C54032-59B5-401F-8867-DAD8B493A21D}"/>
                </a:ext>
              </a:extLst>
            </p:cNvPr>
            <p:cNvSpPr txBox="1"/>
            <p:nvPr/>
          </p:nvSpPr>
          <p:spPr>
            <a:xfrm>
              <a:off x="12492689" y="2721406"/>
              <a:ext cx="288032" cy="323165"/>
            </a:xfrm>
            <a:prstGeom prst="rect">
              <a:avLst/>
            </a:prstGeom>
            <a:grpFill/>
          </p:spPr>
          <p:txBody>
            <a:bodyPr wrap="square" rtlCol="0">
              <a:spAutoFit/>
            </a:bodyPr>
            <a:lstStyle/>
            <a:p>
              <a:r>
                <a:rPr lang="nl-NL" sz="800" b="1" dirty="0">
                  <a:solidFill>
                    <a:schemeClr val="tx1"/>
                  </a:solidFill>
                  <a:latin typeface="Arial" panose="020B0604020202020204" pitchFamily="34" charset="0"/>
                  <a:cs typeface="Arial" panose="020B0604020202020204" pitchFamily="34" charset="0"/>
                </a:rPr>
                <a:t>3</a:t>
              </a:r>
              <a:endParaRPr lang="en-US" sz="800" b="1" dirty="0">
                <a:solidFill>
                  <a:schemeClr val="tx1"/>
                </a:solidFill>
                <a:latin typeface="Arial" panose="020B0604020202020204" pitchFamily="34" charset="0"/>
                <a:cs typeface="Arial" panose="020B0604020202020204" pitchFamily="34" charset="0"/>
              </a:endParaRPr>
            </a:p>
          </p:txBody>
        </p:sp>
      </p:grpSp>
      <p:grpSp>
        <p:nvGrpSpPr>
          <p:cNvPr id="81" name="Group 30">
            <a:extLst>
              <a:ext uri="{FF2B5EF4-FFF2-40B4-BE49-F238E27FC236}">
                <a16:creationId xmlns:a16="http://schemas.microsoft.com/office/drawing/2014/main" id="{3B0AE87D-B7D1-4FB1-BB7C-FBCC97F67006}"/>
              </a:ext>
            </a:extLst>
          </p:cNvPr>
          <p:cNvGrpSpPr/>
          <p:nvPr userDrawn="1"/>
        </p:nvGrpSpPr>
        <p:grpSpPr>
          <a:xfrm>
            <a:off x="4406980" y="3085451"/>
            <a:ext cx="192021" cy="215444"/>
            <a:chOff x="12492689" y="2721406"/>
            <a:chExt cx="288032" cy="323165"/>
          </a:xfrm>
          <a:solidFill>
            <a:srgbClr val="44C8F5"/>
          </a:solidFill>
        </p:grpSpPr>
        <p:sp>
          <p:nvSpPr>
            <p:cNvPr id="82" name="Rectangle 31">
              <a:extLst>
                <a:ext uri="{FF2B5EF4-FFF2-40B4-BE49-F238E27FC236}">
                  <a16:creationId xmlns:a16="http://schemas.microsoft.com/office/drawing/2014/main" id="{AA112DFC-4271-45A6-90DC-18F46981691F}"/>
                </a:ext>
              </a:extLst>
            </p:cNvPr>
            <p:cNvSpPr/>
            <p:nvPr/>
          </p:nvSpPr>
          <p:spPr>
            <a:xfrm>
              <a:off x="12507842" y="2721406"/>
              <a:ext cx="252028" cy="2520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83" name="TextBox 32">
              <a:extLst>
                <a:ext uri="{FF2B5EF4-FFF2-40B4-BE49-F238E27FC236}">
                  <a16:creationId xmlns:a16="http://schemas.microsoft.com/office/drawing/2014/main" id="{17A947B4-15D0-44C6-8C94-1B9A07B9A4B0}"/>
                </a:ext>
              </a:extLst>
            </p:cNvPr>
            <p:cNvSpPr txBox="1"/>
            <p:nvPr/>
          </p:nvSpPr>
          <p:spPr>
            <a:xfrm>
              <a:off x="12492689" y="2721406"/>
              <a:ext cx="288032" cy="323165"/>
            </a:xfrm>
            <a:prstGeom prst="rect">
              <a:avLst/>
            </a:prstGeom>
            <a:grpFill/>
          </p:spPr>
          <p:txBody>
            <a:bodyPr wrap="square" rtlCol="0">
              <a:spAutoFit/>
            </a:bodyPr>
            <a:lstStyle/>
            <a:p>
              <a:r>
                <a:rPr lang="nl-NL" sz="800" b="1" dirty="0">
                  <a:solidFill>
                    <a:schemeClr val="tx1"/>
                  </a:solidFill>
                  <a:latin typeface="Arial" panose="020B0604020202020204" pitchFamily="34" charset="0"/>
                  <a:cs typeface="Arial" panose="020B0604020202020204" pitchFamily="34" charset="0"/>
                </a:rPr>
                <a:t>4</a:t>
              </a:r>
              <a:endParaRPr lang="en-US" sz="800" b="1" dirty="0">
                <a:solidFill>
                  <a:schemeClr val="tx1"/>
                </a:solidFill>
                <a:latin typeface="Arial" panose="020B0604020202020204" pitchFamily="34" charset="0"/>
                <a:cs typeface="Arial" panose="020B0604020202020204" pitchFamily="34" charset="0"/>
              </a:endParaRPr>
            </a:p>
          </p:txBody>
        </p:sp>
      </p:grpSp>
      <p:grpSp>
        <p:nvGrpSpPr>
          <p:cNvPr id="84" name="Group 33">
            <a:extLst>
              <a:ext uri="{FF2B5EF4-FFF2-40B4-BE49-F238E27FC236}">
                <a16:creationId xmlns:a16="http://schemas.microsoft.com/office/drawing/2014/main" id="{44113840-8227-48FF-87BE-83E5BFDBD726}"/>
              </a:ext>
            </a:extLst>
          </p:cNvPr>
          <p:cNvGrpSpPr/>
          <p:nvPr userDrawn="1"/>
        </p:nvGrpSpPr>
        <p:grpSpPr>
          <a:xfrm>
            <a:off x="4405440" y="3286110"/>
            <a:ext cx="192021" cy="215444"/>
            <a:chOff x="12492689" y="2721406"/>
            <a:chExt cx="288032" cy="323165"/>
          </a:xfrm>
          <a:solidFill>
            <a:srgbClr val="44C8F5"/>
          </a:solidFill>
        </p:grpSpPr>
        <p:sp>
          <p:nvSpPr>
            <p:cNvPr id="85" name="Rectangle 34">
              <a:extLst>
                <a:ext uri="{FF2B5EF4-FFF2-40B4-BE49-F238E27FC236}">
                  <a16:creationId xmlns:a16="http://schemas.microsoft.com/office/drawing/2014/main" id="{450D1A45-ABC5-4E22-9AF4-620CE759ADC0}"/>
                </a:ext>
              </a:extLst>
            </p:cNvPr>
            <p:cNvSpPr/>
            <p:nvPr/>
          </p:nvSpPr>
          <p:spPr>
            <a:xfrm>
              <a:off x="12507842" y="2721406"/>
              <a:ext cx="252028" cy="2520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86" name="TextBox 35">
              <a:extLst>
                <a:ext uri="{FF2B5EF4-FFF2-40B4-BE49-F238E27FC236}">
                  <a16:creationId xmlns:a16="http://schemas.microsoft.com/office/drawing/2014/main" id="{3F564AFC-0F26-4E76-8D99-F528D3C426BA}"/>
                </a:ext>
              </a:extLst>
            </p:cNvPr>
            <p:cNvSpPr txBox="1"/>
            <p:nvPr/>
          </p:nvSpPr>
          <p:spPr>
            <a:xfrm>
              <a:off x="12492689" y="2721406"/>
              <a:ext cx="288032" cy="323165"/>
            </a:xfrm>
            <a:prstGeom prst="rect">
              <a:avLst/>
            </a:prstGeom>
            <a:grpFill/>
          </p:spPr>
          <p:txBody>
            <a:bodyPr wrap="square" rtlCol="0">
              <a:spAutoFit/>
            </a:bodyPr>
            <a:lstStyle/>
            <a:p>
              <a:r>
                <a:rPr lang="nl-NL" sz="800" b="1" dirty="0">
                  <a:solidFill>
                    <a:schemeClr val="tx1"/>
                  </a:solidFill>
                  <a:latin typeface="Arial" panose="020B0604020202020204" pitchFamily="34" charset="0"/>
                  <a:cs typeface="Arial" panose="020B0604020202020204" pitchFamily="34" charset="0"/>
                </a:rPr>
                <a:t>5</a:t>
              </a:r>
              <a:endParaRPr lang="en-US" sz="800" b="1" dirty="0">
                <a:solidFill>
                  <a:schemeClr val="tx1"/>
                </a:solidFill>
                <a:latin typeface="Arial" panose="020B0604020202020204" pitchFamily="34" charset="0"/>
                <a:cs typeface="Arial" panose="020B0604020202020204" pitchFamily="34" charset="0"/>
              </a:endParaRPr>
            </a:p>
          </p:txBody>
        </p:sp>
      </p:grpSp>
      <p:sp>
        <p:nvSpPr>
          <p:cNvPr id="87" name="TextBox 36">
            <a:extLst>
              <a:ext uri="{FF2B5EF4-FFF2-40B4-BE49-F238E27FC236}">
                <a16:creationId xmlns:a16="http://schemas.microsoft.com/office/drawing/2014/main" id="{AA2F5529-00E8-4650-ABAF-4A6F7DD9C9DB}"/>
              </a:ext>
            </a:extLst>
          </p:cNvPr>
          <p:cNvSpPr txBox="1"/>
          <p:nvPr userDrawn="1"/>
        </p:nvSpPr>
        <p:spPr>
          <a:xfrm>
            <a:off x="6200269" y="2406128"/>
            <a:ext cx="1584176" cy="235898"/>
          </a:xfrm>
          <a:prstGeom prst="rect">
            <a:avLst/>
          </a:prstGeom>
          <a:noFill/>
        </p:spPr>
        <p:txBody>
          <a:bodyPr wrap="square" rtlCol="0">
            <a:spAutoFit/>
          </a:bodyPr>
          <a:lstStyle/>
          <a:p>
            <a:r>
              <a:rPr lang="nl-NL" sz="933" b="1" dirty="0">
                <a:solidFill>
                  <a:schemeClr val="tx2"/>
                </a:solidFill>
                <a:latin typeface="+mn-lt"/>
                <a:cs typeface="Arial" panose="020B0604020202020204" pitchFamily="34" charset="0"/>
              </a:rPr>
              <a:t>Kaart aanpassen</a:t>
            </a:r>
            <a:endParaRPr lang="en-US" sz="933" b="1" dirty="0">
              <a:solidFill>
                <a:schemeClr val="tx2"/>
              </a:solidFill>
              <a:latin typeface="+mn-lt"/>
              <a:cs typeface="Arial" panose="020B0604020202020204" pitchFamily="34" charset="0"/>
            </a:endParaRPr>
          </a:p>
        </p:txBody>
      </p:sp>
      <p:sp>
        <p:nvSpPr>
          <p:cNvPr id="89" name="TextBox 38">
            <a:extLst>
              <a:ext uri="{FF2B5EF4-FFF2-40B4-BE49-F238E27FC236}">
                <a16:creationId xmlns:a16="http://schemas.microsoft.com/office/drawing/2014/main" id="{EA78FF7D-82BB-436C-B986-A5CE702A00A3}"/>
              </a:ext>
            </a:extLst>
          </p:cNvPr>
          <p:cNvSpPr txBox="1"/>
          <p:nvPr userDrawn="1"/>
        </p:nvSpPr>
        <p:spPr>
          <a:xfrm>
            <a:off x="6206840" y="2899843"/>
            <a:ext cx="1847115" cy="605615"/>
          </a:xfrm>
          <a:prstGeom prst="rect">
            <a:avLst/>
          </a:prstGeom>
          <a:noFill/>
        </p:spPr>
        <p:txBody>
          <a:bodyPr wrap="square" rtlCol="0">
            <a:spAutoFit/>
          </a:bodyPr>
          <a:lstStyle/>
          <a:p>
            <a:r>
              <a:rPr lang="nl-NL" sz="667" dirty="0">
                <a:latin typeface="+mn-lt"/>
                <a:cs typeface="Arial" panose="020B0604020202020204" pitchFamily="34" charset="0"/>
              </a:rPr>
              <a:t>Selecteer eerst de kaart en vervolgens het deel dat je wenst te kleuren. Klik naast de kaart om deze weer te verlaten.</a:t>
            </a:r>
          </a:p>
          <a:p>
            <a:endParaRPr lang="nl-NL" sz="667" dirty="0">
              <a:latin typeface="+mn-lt"/>
              <a:cs typeface="Arial" panose="020B0604020202020204" pitchFamily="34" charset="0"/>
            </a:endParaRPr>
          </a:p>
          <a:p>
            <a:r>
              <a:rPr lang="nl-NL" sz="667" dirty="0">
                <a:latin typeface="+mn-lt"/>
                <a:cs typeface="Arial" panose="020B0604020202020204" pitchFamily="34" charset="0"/>
              </a:rPr>
              <a:t>Copier de </a:t>
            </a:r>
            <a:r>
              <a:rPr lang="nl-NL" sz="667" dirty="0" err="1">
                <a:latin typeface="+mn-lt"/>
                <a:cs typeface="Arial" panose="020B0604020202020204" pitchFamily="34" charset="0"/>
              </a:rPr>
              <a:t>pushpin</a:t>
            </a:r>
            <a:r>
              <a:rPr lang="nl-NL" sz="667" dirty="0">
                <a:latin typeface="+mn-lt"/>
                <a:cs typeface="Arial" panose="020B0604020202020204" pitchFamily="34" charset="0"/>
              </a:rPr>
              <a:t> waar nodig.</a:t>
            </a:r>
          </a:p>
        </p:txBody>
      </p:sp>
      <p:sp>
        <p:nvSpPr>
          <p:cNvPr id="90" name="TextBox 36">
            <a:extLst>
              <a:ext uri="{FF2B5EF4-FFF2-40B4-BE49-F238E27FC236}">
                <a16:creationId xmlns:a16="http://schemas.microsoft.com/office/drawing/2014/main" id="{6DBAA09B-77BC-46DD-9C2D-C9B2FF1BDD67}"/>
              </a:ext>
            </a:extLst>
          </p:cNvPr>
          <p:cNvSpPr txBox="1"/>
          <p:nvPr userDrawn="1"/>
        </p:nvSpPr>
        <p:spPr>
          <a:xfrm>
            <a:off x="8057476" y="4260374"/>
            <a:ext cx="1584176" cy="235898"/>
          </a:xfrm>
          <a:prstGeom prst="rect">
            <a:avLst/>
          </a:prstGeom>
          <a:noFill/>
        </p:spPr>
        <p:txBody>
          <a:bodyPr wrap="square" rtlCol="0">
            <a:spAutoFit/>
          </a:bodyPr>
          <a:lstStyle/>
          <a:p>
            <a:r>
              <a:rPr lang="nl-NL" sz="933" b="1" dirty="0">
                <a:solidFill>
                  <a:schemeClr val="tx2"/>
                </a:solidFill>
                <a:latin typeface="+mn-lt"/>
                <a:cs typeface="Arial" panose="020B0604020202020204" pitchFamily="34" charset="0"/>
              </a:rPr>
              <a:t>Grafieken aanpassen</a:t>
            </a:r>
            <a:endParaRPr lang="en-US" sz="933" b="1" dirty="0">
              <a:solidFill>
                <a:schemeClr val="tx2"/>
              </a:solidFill>
              <a:latin typeface="+mn-lt"/>
              <a:cs typeface="Arial" panose="020B0604020202020204" pitchFamily="34" charset="0"/>
            </a:endParaRPr>
          </a:p>
        </p:txBody>
      </p:sp>
      <p:sp>
        <p:nvSpPr>
          <p:cNvPr id="92" name="TextBox 38">
            <a:extLst>
              <a:ext uri="{FF2B5EF4-FFF2-40B4-BE49-F238E27FC236}">
                <a16:creationId xmlns:a16="http://schemas.microsoft.com/office/drawing/2014/main" id="{3A1EC23F-6179-4B7D-99C6-F692362999F2}"/>
              </a:ext>
            </a:extLst>
          </p:cNvPr>
          <p:cNvSpPr txBox="1"/>
          <p:nvPr userDrawn="1"/>
        </p:nvSpPr>
        <p:spPr>
          <a:xfrm>
            <a:off x="8054023" y="4760657"/>
            <a:ext cx="1847114" cy="1016240"/>
          </a:xfrm>
          <a:prstGeom prst="rect">
            <a:avLst/>
          </a:prstGeom>
          <a:noFill/>
        </p:spPr>
        <p:txBody>
          <a:bodyPr wrap="square" rtlCol="0">
            <a:spAutoFit/>
          </a:bodyPr>
          <a:lstStyle/>
          <a:p>
            <a:r>
              <a:rPr lang="nl-NL" sz="667" dirty="0">
                <a:latin typeface="+mn-lt"/>
                <a:cs typeface="Arial" panose="020B0604020202020204" pitchFamily="34" charset="0"/>
              </a:rPr>
              <a:t>Klik rechts op de grafiek en kies voor:</a:t>
            </a:r>
          </a:p>
          <a:p>
            <a:endParaRPr lang="nl-NL" sz="667" dirty="0">
              <a:latin typeface="+mn-lt"/>
              <a:cs typeface="Arial" panose="020B0604020202020204" pitchFamily="34" charset="0"/>
            </a:endParaRPr>
          </a:p>
          <a:p>
            <a:endParaRPr lang="nl-NL" sz="667" dirty="0">
              <a:latin typeface="+mn-lt"/>
              <a:cs typeface="Arial" panose="020B0604020202020204" pitchFamily="34" charset="0"/>
            </a:endParaRPr>
          </a:p>
          <a:p>
            <a:endParaRPr lang="nl-NL" sz="667" dirty="0">
              <a:latin typeface="+mn-lt"/>
              <a:cs typeface="Arial" panose="020B0604020202020204" pitchFamily="34" charset="0"/>
            </a:endParaRPr>
          </a:p>
          <a:p>
            <a:endParaRPr lang="nl-NL" sz="667" dirty="0">
              <a:latin typeface="+mn-lt"/>
              <a:cs typeface="Arial" panose="020B0604020202020204" pitchFamily="34" charset="0"/>
            </a:endParaRPr>
          </a:p>
          <a:p>
            <a:r>
              <a:rPr lang="nl-NL" sz="667" dirty="0">
                <a:latin typeface="+mn-lt"/>
                <a:cs typeface="Arial" panose="020B0604020202020204" pitchFamily="34" charset="0"/>
              </a:rPr>
              <a:t>Kies steeds voor voldoende duidelijke kleuren in de grafieken. Eventueel kies je voor een patroonopvulling (via rechtsklik &gt; vorm opmaken) </a:t>
            </a:r>
          </a:p>
        </p:txBody>
      </p:sp>
      <p:pic>
        <p:nvPicPr>
          <p:cNvPr id="93" name="chart">
            <a:extLst>
              <a:ext uri="{FF2B5EF4-FFF2-40B4-BE49-F238E27FC236}">
                <a16:creationId xmlns:a16="http://schemas.microsoft.com/office/drawing/2014/main" id="{A2A04AF4-78CB-4D09-A7E2-599E51065672}"/>
              </a:ext>
            </a:extLst>
          </p:cNvPr>
          <p:cNvPicPr>
            <a:picLocks noChangeAspect="1"/>
          </p:cNvPicPr>
          <p:nvPr userDrawn="1"/>
        </p:nvPicPr>
        <p:blipFill rotWithShape="1">
          <a:blip r:embed="rId7" cstate="email">
            <a:extLst>
              <a:ext uri="{28A0092B-C50C-407E-A947-70E740481C1C}">
                <a14:useLocalDpi xmlns:a14="http://schemas.microsoft.com/office/drawing/2010/main" val="0"/>
              </a:ext>
            </a:extLst>
          </a:blip>
          <a:srcRect/>
          <a:stretch/>
        </p:blipFill>
        <p:spPr>
          <a:xfrm>
            <a:off x="8547627" y="4971614"/>
            <a:ext cx="896747" cy="164873"/>
          </a:xfrm>
          <a:prstGeom prst="rect">
            <a:avLst/>
          </a:prstGeom>
        </p:spPr>
      </p:pic>
      <p:sp>
        <p:nvSpPr>
          <p:cNvPr id="94" name="TextBox 36">
            <a:extLst>
              <a:ext uri="{FF2B5EF4-FFF2-40B4-BE49-F238E27FC236}">
                <a16:creationId xmlns:a16="http://schemas.microsoft.com/office/drawing/2014/main" id="{4F7CAB68-4C68-4C04-91CF-D69844A9EAC1}"/>
              </a:ext>
            </a:extLst>
          </p:cNvPr>
          <p:cNvSpPr txBox="1"/>
          <p:nvPr userDrawn="1"/>
        </p:nvSpPr>
        <p:spPr>
          <a:xfrm>
            <a:off x="9904525" y="3358883"/>
            <a:ext cx="1584176" cy="235898"/>
          </a:xfrm>
          <a:prstGeom prst="rect">
            <a:avLst/>
          </a:prstGeom>
          <a:noFill/>
        </p:spPr>
        <p:txBody>
          <a:bodyPr wrap="square" rtlCol="0">
            <a:spAutoFit/>
          </a:bodyPr>
          <a:lstStyle/>
          <a:p>
            <a:r>
              <a:rPr lang="nl-NL" sz="933" b="1" dirty="0">
                <a:solidFill>
                  <a:schemeClr val="tx2"/>
                </a:solidFill>
                <a:latin typeface="+mn-lt"/>
                <a:cs typeface="Arial" panose="020B0604020202020204" pitchFamily="34" charset="0"/>
              </a:rPr>
              <a:t>Vragen of hulp</a:t>
            </a:r>
            <a:endParaRPr lang="en-US" sz="933" b="1" dirty="0">
              <a:solidFill>
                <a:schemeClr val="tx2"/>
              </a:solidFill>
              <a:latin typeface="+mn-lt"/>
              <a:cs typeface="Arial" panose="020B0604020202020204" pitchFamily="34" charset="0"/>
            </a:endParaRPr>
          </a:p>
        </p:txBody>
      </p:sp>
      <p:sp>
        <p:nvSpPr>
          <p:cNvPr id="96" name="TextBox 38">
            <a:extLst>
              <a:ext uri="{FF2B5EF4-FFF2-40B4-BE49-F238E27FC236}">
                <a16:creationId xmlns:a16="http://schemas.microsoft.com/office/drawing/2014/main" id="{6D7CAE6B-E18B-4842-93CE-2304F8AB88F4}"/>
              </a:ext>
            </a:extLst>
          </p:cNvPr>
          <p:cNvSpPr txBox="1"/>
          <p:nvPr userDrawn="1"/>
        </p:nvSpPr>
        <p:spPr>
          <a:xfrm>
            <a:off x="9910874" y="3838076"/>
            <a:ext cx="1833450" cy="297646"/>
          </a:xfrm>
          <a:prstGeom prst="rect">
            <a:avLst/>
          </a:prstGeom>
          <a:noFill/>
        </p:spPr>
        <p:txBody>
          <a:bodyPr wrap="square" rtlCol="0">
            <a:spAutoFit/>
          </a:bodyPr>
          <a:lstStyle/>
          <a:p>
            <a:r>
              <a:rPr lang="nl-NL" sz="667" dirty="0">
                <a:latin typeface="+mn-lt"/>
                <a:cs typeface="Arial" panose="020B0604020202020204" pitchFamily="34" charset="0"/>
              </a:rPr>
              <a:t>Contacteer de dienst communicatie of </a:t>
            </a:r>
            <a:r>
              <a:rPr lang="nl-NL" sz="667" dirty="0">
                <a:latin typeface="+mn-lt"/>
                <a:cs typeface="Arial" panose="020B0604020202020204" pitchFamily="34" charset="0"/>
                <a:hlinkClick r:id="rId8"/>
              </a:rPr>
              <a:t>regis.le.roy@howest.be</a:t>
            </a:r>
            <a:r>
              <a:rPr lang="nl-NL" sz="667" dirty="0">
                <a:latin typeface="+mn-lt"/>
                <a:cs typeface="Arial" panose="020B0604020202020204" pitchFamily="34" charset="0"/>
              </a:rPr>
              <a:t> </a:t>
            </a:r>
          </a:p>
        </p:txBody>
      </p:sp>
      <p:sp>
        <p:nvSpPr>
          <p:cNvPr id="97" name="TextBox 36">
            <a:extLst>
              <a:ext uri="{FF2B5EF4-FFF2-40B4-BE49-F238E27FC236}">
                <a16:creationId xmlns:a16="http://schemas.microsoft.com/office/drawing/2014/main" id="{1C8AE7A2-7D59-4B12-8827-31714EDA2018}"/>
              </a:ext>
            </a:extLst>
          </p:cNvPr>
          <p:cNvSpPr txBox="1"/>
          <p:nvPr userDrawn="1"/>
        </p:nvSpPr>
        <p:spPr>
          <a:xfrm>
            <a:off x="8062705" y="1020220"/>
            <a:ext cx="1584176" cy="235898"/>
          </a:xfrm>
          <a:prstGeom prst="rect">
            <a:avLst/>
          </a:prstGeom>
          <a:noFill/>
        </p:spPr>
        <p:txBody>
          <a:bodyPr wrap="square" rtlCol="0">
            <a:spAutoFit/>
          </a:bodyPr>
          <a:lstStyle/>
          <a:p>
            <a:r>
              <a:rPr lang="nl-NL" sz="933" b="1" dirty="0" err="1">
                <a:solidFill>
                  <a:schemeClr val="tx2"/>
                </a:solidFill>
                <a:latin typeface="+mn-lt"/>
                <a:cs typeface="Arial" panose="020B0604020202020204" pitchFamily="34" charset="0"/>
              </a:rPr>
              <a:t>SmartArt</a:t>
            </a:r>
            <a:r>
              <a:rPr lang="nl-NL" sz="933" b="1" dirty="0">
                <a:solidFill>
                  <a:schemeClr val="tx2"/>
                </a:solidFill>
                <a:latin typeface="+mn-lt"/>
                <a:cs typeface="Arial" panose="020B0604020202020204" pitchFamily="34" charset="0"/>
              </a:rPr>
              <a:t> aanpassen</a:t>
            </a:r>
            <a:endParaRPr lang="en-US" sz="933" b="1" dirty="0">
              <a:solidFill>
                <a:schemeClr val="tx2"/>
              </a:solidFill>
              <a:latin typeface="+mn-lt"/>
              <a:cs typeface="Arial" panose="020B0604020202020204" pitchFamily="34" charset="0"/>
            </a:endParaRPr>
          </a:p>
        </p:txBody>
      </p:sp>
      <p:sp>
        <p:nvSpPr>
          <p:cNvPr id="99" name="TextBox 38">
            <a:extLst>
              <a:ext uri="{FF2B5EF4-FFF2-40B4-BE49-F238E27FC236}">
                <a16:creationId xmlns:a16="http://schemas.microsoft.com/office/drawing/2014/main" id="{4BCF1475-8589-479C-9632-7EAB42D84812}"/>
              </a:ext>
            </a:extLst>
          </p:cNvPr>
          <p:cNvSpPr txBox="1"/>
          <p:nvPr userDrawn="1"/>
        </p:nvSpPr>
        <p:spPr>
          <a:xfrm>
            <a:off x="8056069" y="1500551"/>
            <a:ext cx="1847115" cy="810928"/>
          </a:xfrm>
          <a:prstGeom prst="rect">
            <a:avLst/>
          </a:prstGeom>
          <a:noFill/>
        </p:spPr>
        <p:txBody>
          <a:bodyPr wrap="square" rtlCol="0">
            <a:spAutoFit/>
          </a:bodyPr>
          <a:lstStyle/>
          <a:p>
            <a:r>
              <a:rPr lang="nl-NL" sz="667" dirty="0">
                <a:latin typeface="+mn-lt"/>
                <a:cs typeface="Arial" panose="020B0604020202020204" pitchFamily="34" charset="0"/>
              </a:rPr>
              <a:t>Copier de </a:t>
            </a:r>
            <a:r>
              <a:rPr lang="nl-NL" sz="667" dirty="0" err="1">
                <a:latin typeface="+mn-lt"/>
                <a:cs typeface="Arial" panose="020B0604020202020204" pitchFamily="34" charset="0"/>
              </a:rPr>
              <a:t>smartart</a:t>
            </a:r>
            <a:r>
              <a:rPr lang="nl-NL" sz="667" dirty="0">
                <a:latin typeface="+mn-lt"/>
                <a:cs typeface="Arial" panose="020B0604020202020204" pitchFamily="34" charset="0"/>
              </a:rPr>
              <a:t> naar de template je slide.</a:t>
            </a:r>
          </a:p>
          <a:p>
            <a:endParaRPr lang="nl-NL" sz="667" dirty="0">
              <a:latin typeface="+mn-lt"/>
              <a:cs typeface="Arial" panose="020B0604020202020204" pitchFamily="34" charset="0"/>
            </a:endParaRPr>
          </a:p>
          <a:p>
            <a:r>
              <a:rPr lang="nl-NL" sz="667" dirty="0">
                <a:latin typeface="+mn-lt"/>
                <a:cs typeface="Arial" panose="020B0604020202020204" pitchFamily="34" charset="0"/>
              </a:rPr>
              <a:t>Klik op het pijltje in het midden-links, en voer de juiste gegevens in. Indien je ver der wilt aanpassen maar de smart Art laat het niet toe, klik rechts en kies voor converteren naar vormen </a:t>
            </a:r>
          </a:p>
        </p:txBody>
      </p:sp>
      <p:sp>
        <p:nvSpPr>
          <p:cNvPr id="113" name="TextBox 38">
            <a:extLst>
              <a:ext uri="{FF2B5EF4-FFF2-40B4-BE49-F238E27FC236}">
                <a16:creationId xmlns:a16="http://schemas.microsoft.com/office/drawing/2014/main" id="{850E5F4D-E92E-4DFD-BF6D-D0EC3EA4592A}"/>
              </a:ext>
            </a:extLst>
          </p:cNvPr>
          <p:cNvSpPr txBox="1"/>
          <p:nvPr userDrawn="1"/>
        </p:nvSpPr>
        <p:spPr>
          <a:xfrm>
            <a:off x="9904525" y="2439772"/>
            <a:ext cx="1839800" cy="502958"/>
          </a:xfrm>
          <a:prstGeom prst="rect">
            <a:avLst/>
          </a:prstGeom>
          <a:noFill/>
        </p:spPr>
        <p:txBody>
          <a:bodyPr wrap="square" rtlCol="0">
            <a:spAutoFit/>
          </a:bodyPr>
          <a:lstStyle/>
          <a:p>
            <a:r>
              <a:rPr lang="nl-BE" sz="667" dirty="0">
                <a:latin typeface="+mn-lt"/>
                <a:cs typeface="Arial" panose="020B0604020202020204" pitchFamily="34" charset="0"/>
              </a:rPr>
              <a:t>Gelieve steeds de laatste versie af te halen van dit bestand! Via het intranet op </a:t>
            </a:r>
          </a:p>
          <a:p>
            <a:r>
              <a:rPr lang="nl-BE" sz="667" dirty="0">
                <a:latin typeface="+mn-lt"/>
                <a:cs typeface="Arial" panose="020B0604020202020204" pitchFamily="34" charset="0"/>
                <a:hlinkClick r:id="rId9"/>
              </a:rPr>
              <a:t>https://start.howest.be/StrategieCommunicatie/Communicatie</a:t>
            </a:r>
            <a:endParaRPr lang="nl-BE" sz="667" dirty="0">
              <a:latin typeface="+mn-lt"/>
              <a:cs typeface="Arial" panose="020B0604020202020204" pitchFamily="34" charset="0"/>
            </a:endParaRPr>
          </a:p>
        </p:txBody>
      </p:sp>
      <p:sp>
        <p:nvSpPr>
          <p:cNvPr id="114" name="TextBox 36">
            <a:extLst>
              <a:ext uri="{FF2B5EF4-FFF2-40B4-BE49-F238E27FC236}">
                <a16:creationId xmlns:a16="http://schemas.microsoft.com/office/drawing/2014/main" id="{8B38AB47-D7F6-43A9-82FC-26DB1C7F11F0}"/>
              </a:ext>
            </a:extLst>
          </p:cNvPr>
          <p:cNvSpPr txBox="1"/>
          <p:nvPr userDrawn="1"/>
        </p:nvSpPr>
        <p:spPr>
          <a:xfrm>
            <a:off x="9904525" y="1967998"/>
            <a:ext cx="1584176" cy="235898"/>
          </a:xfrm>
          <a:prstGeom prst="rect">
            <a:avLst/>
          </a:prstGeom>
          <a:noFill/>
        </p:spPr>
        <p:txBody>
          <a:bodyPr wrap="square" rtlCol="0">
            <a:spAutoFit/>
          </a:bodyPr>
          <a:lstStyle/>
          <a:p>
            <a:r>
              <a:rPr lang="nl-NL" sz="933" b="1" dirty="0">
                <a:solidFill>
                  <a:schemeClr val="tx2"/>
                </a:solidFill>
                <a:latin typeface="+mn-lt"/>
                <a:cs typeface="Arial" panose="020B0604020202020204" pitchFamily="34" charset="0"/>
              </a:rPr>
              <a:t>Over deze template</a:t>
            </a:r>
            <a:endParaRPr lang="en-US" sz="933" b="1" dirty="0">
              <a:solidFill>
                <a:schemeClr val="tx2"/>
              </a:solidFill>
              <a:latin typeface="+mn-lt"/>
              <a:cs typeface="Arial" panose="020B0604020202020204" pitchFamily="34" charset="0"/>
            </a:endParaRPr>
          </a:p>
        </p:txBody>
      </p:sp>
      <p:sp>
        <p:nvSpPr>
          <p:cNvPr id="116" name="TextBox 36">
            <a:extLst>
              <a:ext uri="{FF2B5EF4-FFF2-40B4-BE49-F238E27FC236}">
                <a16:creationId xmlns:a16="http://schemas.microsoft.com/office/drawing/2014/main" id="{DE98C9ED-DA0E-4489-AFB6-87BCD764E8A7}"/>
              </a:ext>
            </a:extLst>
          </p:cNvPr>
          <p:cNvSpPr txBox="1"/>
          <p:nvPr userDrawn="1"/>
        </p:nvSpPr>
        <p:spPr>
          <a:xfrm>
            <a:off x="6194815" y="3800271"/>
            <a:ext cx="1584176" cy="235898"/>
          </a:xfrm>
          <a:prstGeom prst="rect">
            <a:avLst/>
          </a:prstGeom>
          <a:noFill/>
        </p:spPr>
        <p:txBody>
          <a:bodyPr wrap="square" rtlCol="0">
            <a:spAutoFit/>
          </a:bodyPr>
          <a:lstStyle/>
          <a:p>
            <a:r>
              <a:rPr lang="nl-NL" sz="933" b="1" dirty="0">
                <a:solidFill>
                  <a:schemeClr val="tx2"/>
                </a:solidFill>
                <a:latin typeface="+mn-lt"/>
                <a:cs typeface="Arial" panose="020B0604020202020204" pitchFamily="34" charset="0"/>
              </a:rPr>
              <a:t>Kleuren</a:t>
            </a:r>
            <a:endParaRPr lang="en-US" sz="933" b="1" dirty="0">
              <a:solidFill>
                <a:schemeClr val="tx2"/>
              </a:solidFill>
              <a:latin typeface="+mn-lt"/>
              <a:cs typeface="Arial" panose="020B0604020202020204" pitchFamily="34" charset="0"/>
            </a:endParaRPr>
          </a:p>
        </p:txBody>
      </p:sp>
      <p:cxnSp>
        <p:nvCxnSpPr>
          <p:cNvPr id="117" name="Straight Connector 37">
            <a:extLst>
              <a:ext uri="{FF2B5EF4-FFF2-40B4-BE49-F238E27FC236}">
                <a16:creationId xmlns:a16="http://schemas.microsoft.com/office/drawing/2014/main" id="{3EED5409-45F2-4D7E-8B14-5980F8596974}"/>
              </a:ext>
            </a:extLst>
          </p:cNvPr>
          <p:cNvCxnSpPr>
            <a:cxnSpLocks/>
          </p:cNvCxnSpPr>
          <p:nvPr userDrawn="1"/>
        </p:nvCxnSpPr>
        <p:spPr>
          <a:xfrm>
            <a:off x="6263344" y="4248921"/>
            <a:ext cx="1775563"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grpSp>
        <p:nvGrpSpPr>
          <p:cNvPr id="119" name="Groep 118">
            <a:extLst>
              <a:ext uri="{FF2B5EF4-FFF2-40B4-BE49-F238E27FC236}">
                <a16:creationId xmlns:a16="http://schemas.microsoft.com/office/drawing/2014/main" id="{A8B5B5E1-95C0-4AEC-B273-7921DC462D82}"/>
              </a:ext>
            </a:extLst>
          </p:cNvPr>
          <p:cNvGrpSpPr/>
          <p:nvPr userDrawn="1"/>
        </p:nvGrpSpPr>
        <p:grpSpPr>
          <a:xfrm>
            <a:off x="6268338" y="4284273"/>
            <a:ext cx="1247378" cy="1221553"/>
            <a:chOff x="15665503" y="2139926"/>
            <a:chExt cx="1871067" cy="1832330"/>
          </a:xfrm>
        </p:grpSpPr>
        <p:sp>
          <p:nvSpPr>
            <p:cNvPr id="103" name="Rechthoek 102">
              <a:extLst>
                <a:ext uri="{FF2B5EF4-FFF2-40B4-BE49-F238E27FC236}">
                  <a16:creationId xmlns:a16="http://schemas.microsoft.com/office/drawing/2014/main" id="{04E0274B-4A23-4599-8B39-A2CDABB5ECA3}"/>
                </a:ext>
              </a:extLst>
            </p:cNvPr>
            <p:cNvSpPr/>
            <p:nvPr userDrawn="1"/>
          </p:nvSpPr>
          <p:spPr>
            <a:xfrm>
              <a:off x="15665506" y="2356874"/>
              <a:ext cx="142875" cy="142875"/>
            </a:xfrm>
            <a:prstGeom prst="rect">
              <a:avLst/>
            </a:prstGeom>
            <a:solidFill>
              <a:srgbClr val="44C8F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200">
                <a:solidFill>
                  <a:srgbClr val="44C8F5"/>
                </a:solidFill>
              </a:endParaRPr>
            </a:p>
          </p:txBody>
        </p:sp>
        <p:sp>
          <p:nvSpPr>
            <p:cNvPr id="104" name="Rechthoek 103">
              <a:extLst>
                <a:ext uri="{FF2B5EF4-FFF2-40B4-BE49-F238E27FC236}">
                  <a16:creationId xmlns:a16="http://schemas.microsoft.com/office/drawing/2014/main" id="{E1C80EC1-5F77-4E24-97DC-457FB1A14657}"/>
                </a:ext>
              </a:extLst>
            </p:cNvPr>
            <p:cNvSpPr/>
            <p:nvPr userDrawn="1"/>
          </p:nvSpPr>
          <p:spPr>
            <a:xfrm>
              <a:off x="15665505" y="2658102"/>
              <a:ext cx="142875" cy="14287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200">
                <a:solidFill>
                  <a:srgbClr val="44C8F5"/>
                </a:solidFill>
              </a:endParaRPr>
            </a:p>
          </p:txBody>
        </p:sp>
        <p:sp>
          <p:nvSpPr>
            <p:cNvPr id="105" name="Rechthoek 104">
              <a:extLst>
                <a:ext uri="{FF2B5EF4-FFF2-40B4-BE49-F238E27FC236}">
                  <a16:creationId xmlns:a16="http://schemas.microsoft.com/office/drawing/2014/main" id="{032FF1D0-E9B8-496A-AD2B-856323BFB5F3}"/>
                </a:ext>
              </a:extLst>
            </p:cNvPr>
            <p:cNvSpPr/>
            <p:nvPr userDrawn="1"/>
          </p:nvSpPr>
          <p:spPr>
            <a:xfrm>
              <a:off x="15665505" y="2959330"/>
              <a:ext cx="142875" cy="14287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200">
                <a:solidFill>
                  <a:srgbClr val="44C8F5"/>
                </a:solidFill>
              </a:endParaRPr>
            </a:p>
          </p:txBody>
        </p:sp>
        <p:sp>
          <p:nvSpPr>
            <p:cNvPr id="106" name="Rechthoek 105">
              <a:extLst>
                <a:ext uri="{FF2B5EF4-FFF2-40B4-BE49-F238E27FC236}">
                  <a16:creationId xmlns:a16="http://schemas.microsoft.com/office/drawing/2014/main" id="{7F705A8C-EA5F-4F41-AD15-B86434C8BD00}"/>
                </a:ext>
              </a:extLst>
            </p:cNvPr>
            <p:cNvSpPr/>
            <p:nvPr userDrawn="1"/>
          </p:nvSpPr>
          <p:spPr>
            <a:xfrm>
              <a:off x="15665504" y="3260558"/>
              <a:ext cx="142875" cy="142875"/>
            </a:xfrm>
            <a:prstGeom prst="rect">
              <a:avLst/>
            </a:prstGeom>
            <a:solidFill>
              <a:srgbClr val="EC008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200">
                <a:solidFill>
                  <a:srgbClr val="44C8F5"/>
                </a:solidFill>
              </a:endParaRPr>
            </a:p>
          </p:txBody>
        </p:sp>
        <p:sp>
          <p:nvSpPr>
            <p:cNvPr id="107" name="Rechthoek 106">
              <a:extLst>
                <a:ext uri="{FF2B5EF4-FFF2-40B4-BE49-F238E27FC236}">
                  <a16:creationId xmlns:a16="http://schemas.microsoft.com/office/drawing/2014/main" id="{A0474411-4E19-4BC3-8560-FCFC981AB516}"/>
                </a:ext>
              </a:extLst>
            </p:cNvPr>
            <p:cNvSpPr/>
            <p:nvPr userDrawn="1"/>
          </p:nvSpPr>
          <p:spPr>
            <a:xfrm>
              <a:off x="15665503" y="3561785"/>
              <a:ext cx="142875" cy="142875"/>
            </a:xfrm>
            <a:prstGeom prst="rect">
              <a:avLst/>
            </a:prstGeom>
            <a:solidFill>
              <a:srgbClr val="FFF2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200">
                <a:solidFill>
                  <a:srgbClr val="44C8F5"/>
                </a:solidFill>
              </a:endParaRPr>
            </a:p>
          </p:txBody>
        </p:sp>
        <p:sp>
          <p:nvSpPr>
            <p:cNvPr id="118" name="TextBox 38">
              <a:extLst>
                <a:ext uri="{FF2B5EF4-FFF2-40B4-BE49-F238E27FC236}">
                  <a16:creationId xmlns:a16="http://schemas.microsoft.com/office/drawing/2014/main" id="{287A7DDB-E8BB-46B2-9EC3-C6D16541431F}"/>
                </a:ext>
              </a:extLst>
            </p:cNvPr>
            <p:cNvSpPr txBox="1"/>
            <p:nvPr userDrawn="1"/>
          </p:nvSpPr>
          <p:spPr>
            <a:xfrm>
              <a:off x="15808378" y="2139926"/>
              <a:ext cx="1728192" cy="1832330"/>
            </a:xfrm>
            <a:prstGeom prst="rect">
              <a:avLst/>
            </a:prstGeom>
            <a:noFill/>
          </p:spPr>
          <p:txBody>
            <a:bodyPr wrap="square" rtlCol="0">
              <a:spAutoFit/>
            </a:bodyPr>
            <a:lstStyle/>
            <a:p>
              <a:pPr marL="0" indent="0" algn="l">
                <a:buFontTx/>
                <a:buNone/>
              </a:pPr>
              <a:r>
                <a:rPr lang="en-US" sz="667" dirty="0"/>
                <a:t>H</a:t>
              </a:r>
              <a:r>
                <a:rPr lang="nl-BE" sz="667" dirty="0" err="1"/>
                <a:t>oofdkleur</a:t>
              </a:r>
              <a:endParaRPr lang="nl-BE" sz="667" dirty="0"/>
            </a:p>
            <a:p>
              <a:pPr marL="0" indent="0" algn="l">
                <a:buFontTx/>
                <a:buNone/>
              </a:pPr>
              <a:r>
                <a:rPr lang="nl-BE" sz="667" dirty="0"/>
                <a:t>Blauw (RGB: 68,200,245)</a:t>
              </a:r>
            </a:p>
            <a:p>
              <a:pPr marL="0" indent="0">
                <a:buFontTx/>
                <a:buNone/>
              </a:pPr>
              <a:r>
                <a:rPr lang="en-US" sz="667" dirty="0"/>
                <a:t>1</a:t>
              </a:r>
              <a:r>
                <a:rPr lang="en-US" sz="667" baseline="30000" dirty="0"/>
                <a:t>ste </a:t>
              </a:r>
              <a:r>
                <a:rPr lang="nl-BE" sz="667" dirty="0"/>
                <a:t> Tekstkleur </a:t>
              </a:r>
            </a:p>
            <a:p>
              <a:pPr marL="0" indent="0">
                <a:buFontTx/>
                <a:buNone/>
              </a:pPr>
              <a:r>
                <a:rPr lang="nl-BE" sz="667" dirty="0"/>
                <a:t>Wit (RGB:255,255,255)</a:t>
              </a:r>
            </a:p>
            <a:p>
              <a:pPr marL="0" indent="0">
                <a:buFontTx/>
                <a:buNone/>
              </a:pPr>
              <a:r>
                <a:rPr lang="en-US" sz="667" dirty="0"/>
                <a:t>2</a:t>
              </a:r>
              <a:r>
                <a:rPr lang="en-US" sz="667" baseline="30000" dirty="0"/>
                <a:t>de</a:t>
              </a:r>
              <a:r>
                <a:rPr lang="en-US" sz="667" dirty="0"/>
                <a:t>   </a:t>
              </a:r>
              <a:r>
                <a:rPr lang="en-US" sz="667" dirty="0" err="1"/>
                <a:t>Tekstkleur</a:t>
              </a:r>
              <a:endParaRPr lang="en-US" sz="667" dirty="0"/>
            </a:p>
            <a:p>
              <a:pPr marL="0" indent="0">
                <a:buFontTx/>
                <a:buNone/>
              </a:pPr>
              <a:r>
                <a:rPr lang="en-US" sz="667" dirty="0"/>
                <a:t>Z</a:t>
              </a:r>
              <a:r>
                <a:rPr lang="nl-BE" sz="667" dirty="0"/>
                <a:t>wart (RGB:0,0,0)</a:t>
              </a:r>
            </a:p>
            <a:p>
              <a:pPr marL="0" indent="0">
                <a:buFontTx/>
                <a:buNone/>
              </a:pPr>
              <a:r>
                <a:rPr lang="en-US" sz="667" dirty="0"/>
                <a:t>Extra: </a:t>
              </a:r>
            </a:p>
            <a:p>
              <a:pPr marL="0" indent="0">
                <a:buFontTx/>
                <a:buNone/>
              </a:pPr>
              <a:r>
                <a:rPr lang="en-US" sz="667" dirty="0"/>
                <a:t>Magenta</a:t>
              </a:r>
              <a:r>
                <a:rPr lang="nl-BE" sz="667" dirty="0"/>
                <a:t> (RGB: 236,0,140)</a:t>
              </a:r>
            </a:p>
            <a:p>
              <a:pPr marL="0" indent="0">
                <a:buFontTx/>
                <a:buNone/>
              </a:pPr>
              <a:r>
                <a:rPr lang="nl-BE" sz="667" dirty="0"/>
                <a:t>Extra:</a:t>
              </a:r>
            </a:p>
            <a:p>
              <a:pPr marL="0" indent="0">
                <a:buFontTx/>
                <a:buNone/>
              </a:pPr>
              <a:r>
                <a:rPr lang="nl-BE" sz="667" dirty="0"/>
                <a:t>Geel (RGB: 255,242,0) (niet gebruiken op wit)</a:t>
              </a:r>
            </a:p>
          </p:txBody>
        </p:sp>
      </p:grpSp>
      <p:sp>
        <p:nvSpPr>
          <p:cNvPr id="120" name="TextBox 36">
            <a:extLst>
              <a:ext uri="{FF2B5EF4-FFF2-40B4-BE49-F238E27FC236}">
                <a16:creationId xmlns:a16="http://schemas.microsoft.com/office/drawing/2014/main" id="{3EAF5BE9-EF67-47E5-A682-94D24FB13906}"/>
              </a:ext>
            </a:extLst>
          </p:cNvPr>
          <p:cNvSpPr txBox="1"/>
          <p:nvPr userDrawn="1"/>
        </p:nvSpPr>
        <p:spPr>
          <a:xfrm>
            <a:off x="9895398" y="1020220"/>
            <a:ext cx="1584176" cy="235898"/>
          </a:xfrm>
          <a:prstGeom prst="rect">
            <a:avLst/>
          </a:prstGeom>
          <a:noFill/>
        </p:spPr>
        <p:txBody>
          <a:bodyPr wrap="square" rtlCol="0">
            <a:spAutoFit/>
          </a:bodyPr>
          <a:lstStyle/>
          <a:p>
            <a:r>
              <a:rPr lang="nl-NL" sz="933" b="1" dirty="0">
                <a:solidFill>
                  <a:schemeClr val="tx2"/>
                </a:solidFill>
                <a:latin typeface="+mn-lt"/>
                <a:cs typeface="Arial" panose="020B0604020202020204" pitchFamily="34" charset="0"/>
              </a:rPr>
              <a:t>Hulplijnen tonen aanpassen</a:t>
            </a:r>
            <a:endParaRPr lang="en-US" sz="933" b="1" dirty="0">
              <a:solidFill>
                <a:schemeClr val="tx2"/>
              </a:solidFill>
              <a:latin typeface="+mn-lt"/>
              <a:cs typeface="Arial" panose="020B0604020202020204" pitchFamily="34" charset="0"/>
            </a:endParaRPr>
          </a:p>
        </p:txBody>
      </p:sp>
      <p:cxnSp>
        <p:nvCxnSpPr>
          <p:cNvPr id="121" name="Straight Connector 37">
            <a:extLst>
              <a:ext uri="{FF2B5EF4-FFF2-40B4-BE49-F238E27FC236}">
                <a16:creationId xmlns:a16="http://schemas.microsoft.com/office/drawing/2014/main" id="{819FD590-9EA9-40CE-B351-6A5B55A4522C}"/>
              </a:ext>
            </a:extLst>
          </p:cNvPr>
          <p:cNvCxnSpPr>
            <a:cxnSpLocks/>
          </p:cNvCxnSpPr>
          <p:nvPr userDrawn="1"/>
        </p:nvCxnSpPr>
        <p:spPr>
          <a:xfrm>
            <a:off x="9967407" y="1461387"/>
            <a:ext cx="1776919"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sp>
        <p:nvSpPr>
          <p:cNvPr id="122" name="TextBox 38">
            <a:extLst>
              <a:ext uri="{FF2B5EF4-FFF2-40B4-BE49-F238E27FC236}">
                <a16:creationId xmlns:a16="http://schemas.microsoft.com/office/drawing/2014/main" id="{4B3EA554-D090-4E0C-B829-633532215D24}"/>
              </a:ext>
            </a:extLst>
          </p:cNvPr>
          <p:cNvSpPr txBox="1"/>
          <p:nvPr userDrawn="1"/>
        </p:nvSpPr>
        <p:spPr>
          <a:xfrm>
            <a:off x="9897210" y="1505951"/>
            <a:ext cx="1847115" cy="400302"/>
          </a:xfrm>
          <a:prstGeom prst="rect">
            <a:avLst/>
          </a:prstGeom>
          <a:noFill/>
        </p:spPr>
        <p:txBody>
          <a:bodyPr wrap="square" rtlCol="0">
            <a:spAutoFit/>
          </a:bodyPr>
          <a:lstStyle/>
          <a:p>
            <a:r>
              <a:rPr lang="nl-NL" sz="667" dirty="0">
                <a:latin typeface="+mn-lt"/>
                <a:cs typeface="Arial" panose="020B0604020202020204" pitchFamily="34" charset="0"/>
              </a:rPr>
              <a:t>In elke slide </a:t>
            </a:r>
            <a:r>
              <a:rPr lang="nl-NL" sz="667" dirty="0" err="1">
                <a:latin typeface="+mn-lt"/>
                <a:cs typeface="Arial" panose="020B0604020202020204" pitchFamily="34" charset="0"/>
              </a:rPr>
              <a:t>layout</a:t>
            </a:r>
            <a:r>
              <a:rPr lang="nl-NL" sz="667" dirty="0">
                <a:latin typeface="+mn-lt"/>
                <a:cs typeface="Arial" panose="020B0604020202020204" pitchFamily="34" charset="0"/>
              </a:rPr>
              <a:t> zijn er hulplijnen beschikbaar, deze kan je tonen/verbergen via Beeld &gt; hulplijnen  </a:t>
            </a:r>
          </a:p>
        </p:txBody>
      </p:sp>
      <p:cxnSp>
        <p:nvCxnSpPr>
          <p:cNvPr id="100" name="Straight Connector 37">
            <a:extLst>
              <a:ext uri="{FF2B5EF4-FFF2-40B4-BE49-F238E27FC236}">
                <a16:creationId xmlns:a16="http://schemas.microsoft.com/office/drawing/2014/main" id="{6F7C9DAC-41A9-4153-AE22-D38B2FBB1ADB}"/>
              </a:ext>
            </a:extLst>
          </p:cNvPr>
          <p:cNvCxnSpPr>
            <a:cxnSpLocks/>
          </p:cNvCxnSpPr>
          <p:nvPr userDrawn="1"/>
        </p:nvCxnSpPr>
        <p:spPr>
          <a:xfrm>
            <a:off x="9960359" y="2392973"/>
            <a:ext cx="1776919"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cxnSp>
        <p:nvCxnSpPr>
          <p:cNvPr id="101" name="Straight Connector 37">
            <a:extLst>
              <a:ext uri="{FF2B5EF4-FFF2-40B4-BE49-F238E27FC236}">
                <a16:creationId xmlns:a16="http://schemas.microsoft.com/office/drawing/2014/main" id="{EC732D33-6040-427E-9F3D-46B5263A9C64}"/>
              </a:ext>
            </a:extLst>
          </p:cNvPr>
          <p:cNvCxnSpPr>
            <a:cxnSpLocks/>
          </p:cNvCxnSpPr>
          <p:nvPr userDrawn="1"/>
        </p:nvCxnSpPr>
        <p:spPr>
          <a:xfrm>
            <a:off x="9967406" y="3784127"/>
            <a:ext cx="1776919"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cxnSp>
        <p:nvCxnSpPr>
          <p:cNvPr id="102" name="Straight Connector 37">
            <a:extLst>
              <a:ext uri="{FF2B5EF4-FFF2-40B4-BE49-F238E27FC236}">
                <a16:creationId xmlns:a16="http://schemas.microsoft.com/office/drawing/2014/main" id="{26947BBD-0A4B-44D3-A915-652A012A7A58}"/>
              </a:ext>
            </a:extLst>
          </p:cNvPr>
          <p:cNvCxnSpPr>
            <a:cxnSpLocks/>
          </p:cNvCxnSpPr>
          <p:nvPr userDrawn="1"/>
        </p:nvCxnSpPr>
        <p:spPr>
          <a:xfrm>
            <a:off x="8115304" y="1461387"/>
            <a:ext cx="1776919"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cxnSp>
        <p:nvCxnSpPr>
          <p:cNvPr id="108" name="Straight Connector 37">
            <a:extLst>
              <a:ext uri="{FF2B5EF4-FFF2-40B4-BE49-F238E27FC236}">
                <a16:creationId xmlns:a16="http://schemas.microsoft.com/office/drawing/2014/main" id="{0D0046EC-C8CD-4C56-9DC8-1478BB78D138}"/>
              </a:ext>
            </a:extLst>
          </p:cNvPr>
          <p:cNvCxnSpPr>
            <a:cxnSpLocks/>
          </p:cNvCxnSpPr>
          <p:nvPr userDrawn="1"/>
        </p:nvCxnSpPr>
        <p:spPr>
          <a:xfrm>
            <a:off x="6272799" y="1467737"/>
            <a:ext cx="1776919"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cxnSp>
        <p:nvCxnSpPr>
          <p:cNvPr id="109" name="Straight Connector 37">
            <a:extLst>
              <a:ext uri="{FF2B5EF4-FFF2-40B4-BE49-F238E27FC236}">
                <a16:creationId xmlns:a16="http://schemas.microsoft.com/office/drawing/2014/main" id="{B2DDD7FA-819F-4750-AE5F-4436241AE3CB}"/>
              </a:ext>
            </a:extLst>
          </p:cNvPr>
          <p:cNvCxnSpPr>
            <a:cxnSpLocks/>
          </p:cNvCxnSpPr>
          <p:nvPr userDrawn="1"/>
        </p:nvCxnSpPr>
        <p:spPr>
          <a:xfrm>
            <a:off x="4405440" y="1467737"/>
            <a:ext cx="1776919"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cxnSp>
        <p:nvCxnSpPr>
          <p:cNvPr id="110" name="Straight Connector 37">
            <a:extLst>
              <a:ext uri="{FF2B5EF4-FFF2-40B4-BE49-F238E27FC236}">
                <a16:creationId xmlns:a16="http://schemas.microsoft.com/office/drawing/2014/main" id="{5C1725D8-6592-425C-9718-5A8059E62B2B}"/>
              </a:ext>
            </a:extLst>
          </p:cNvPr>
          <p:cNvCxnSpPr>
            <a:cxnSpLocks/>
          </p:cNvCxnSpPr>
          <p:nvPr userDrawn="1"/>
        </p:nvCxnSpPr>
        <p:spPr>
          <a:xfrm>
            <a:off x="4397359" y="4246581"/>
            <a:ext cx="1776919"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cxnSp>
        <p:nvCxnSpPr>
          <p:cNvPr id="111" name="Straight Connector 37">
            <a:extLst>
              <a:ext uri="{FF2B5EF4-FFF2-40B4-BE49-F238E27FC236}">
                <a16:creationId xmlns:a16="http://schemas.microsoft.com/office/drawing/2014/main" id="{CA82EA55-5530-4901-8B06-125D61B51802}"/>
              </a:ext>
            </a:extLst>
          </p:cNvPr>
          <p:cNvCxnSpPr>
            <a:cxnSpLocks/>
          </p:cNvCxnSpPr>
          <p:nvPr userDrawn="1"/>
        </p:nvCxnSpPr>
        <p:spPr>
          <a:xfrm>
            <a:off x="6264335" y="2858911"/>
            <a:ext cx="1776919"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cxnSp>
        <p:nvCxnSpPr>
          <p:cNvPr id="112" name="Straight Connector 37">
            <a:extLst>
              <a:ext uri="{FF2B5EF4-FFF2-40B4-BE49-F238E27FC236}">
                <a16:creationId xmlns:a16="http://schemas.microsoft.com/office/drawing/2014/main" id="{668DCCB7-376A-483D-AFAB-A8639131083C}"/>
              </a:ext>
            </a:extLst>
          </p:cNvPr>
          <p:cNvCxnSpPr>
            <a:cxnSpLocks/>
          </p:cNvCxnSpPr>
          <p:nvPr userDrawn="1"/>
        </p:nvCxnSpPr>
        <p:spPr>
          <a:xfrm>
            <a:off x="8129940" y="4722856"/>
            <a:ext cx="1776919"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cxnSp>
        <p:nvCxnSpPr>
          <p:cNvPr id="88" name="Straight Connector 37">
            <a:extLst>
              <a:ext uri="{FF2B5EF4-FFF2-40B4-BE49-F238E27FC236}">
                <a16:creationId xmlns:a16="http://schemas.microsoft.com/office/drawing/2014/main" id="{8FB72589-A4DA-4C84-8350-C97570E4F447}"/>
              </a:ext>
            </a:extLst>
          </p:cNvPr>
          <p:cNvCxnSpPr>
            <a:cxnSpLocks/>
          </p:cNvCxnSpPr>
          <p:nvPr userDrawn="1"/>
        </p:nvCxnSpPr>
        <p:spPr>
          <a:xfrm>
            <a:off x="4403621" y="2400233"/>
            <a:ext cx="1775563"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sp>
        <p:nvSpPr>
          <p:cNvPr id="91" name="TextBox 36">
            <a:extLst>
              <a:ext uri="{FF2B5EF4-FFF2-40B4-BE49-F238E27FC236}">
                <a16:creationId xmlns:a16="http://schemas.microsoft.com/office/drawing/2014/main" id="{D7713FE1-89B6-48B8-BAF6-7D35FD23F464}"/>
              </a:ext>
            </a:extLst>
          </p:cNvPr>
          <p:cNvSpPr txBox="1"/>
          <p:nvPr userDrawn="1"/>
        </p:nvSpPr>
        <p:spPr>
          <a:xfrm>
            <a:off x="8054239" y="2400298"/>
            <a:ext cx="1584176" cy="235898"/>
          </a:xfrm>
          <a:prstGeom prst="rect">
            <a:avLst/>
          </a:prstGeom>
          <a:noFill/>
        </p:spPr>
        <p:txBody>
          <a:bodyPr wrap="square" rtlCol="0">
            <a:spAutoFit/>
          </a:bodyPr>
          <a:lstStyle/>
          <a:p>
            <a:r>
              <a:rPr lang="nl-NL" sz="933" b="1" dirty="0">
                <a:solidFill>
                  <a:schemeClr val="tx2"/>
                </a:solidFill>
                <a:latin typeface="+mn-lt"/>
                <a:cs typeface="Arial" panose="020B0604020202020204" pitchFamily="34" charset="0"/>
              </a:rPr>
              <a:t>Tabellen aanpassen</a:t>
            </a:r>
            <a:endParaRPr lang="en-US" sz="933" b="1" dirty="0">
              <a:solidFill>
                <a:schemeClr val="tx2"/>
              </a:solidFill>
              <a:latin typeface="+mn-lt"/>
              <a:cs typeface="Arial" panose="020B0604020202020204" pitchFamily="34" charset="0"/>
            </a:endParaRPr>
          </a:p>
        </p:txBody>
      </p:sp>
      <p:sp>
        <p:nvSpPr>
          <p:cNvPr id="95" name="TextBox 38">
            <a:extLst>
              <a:ext uri="{FF2B5EF4-FFF2-40B4-BE49-F238E27FC236}">
                <a16:creationId xmlns:a16="http://schemas.microsoft.com/office/drawing/2014/main" id="{CF99A2DF-E6DD-48A7-B7C5-F9C05A360C92}"/>
              </a:ext>
            </a:extLst>
          </p:cNvPr>
          <p:cNvSpPr txBox="1"/>
          <p:nvPr userDrawn="1"/>
        </p:nvSpPr>
        <p:spPr>
          <a:xfrm>
            <a:off x="8056069" y="2894355"/>
            <a:ext cx="1847115" cy="1118896"/>
          </a:xfrm>
          <a:prstGeom prst="rect">
            <a:avLst/>
          </a:prstGeom>
          <a:noFill/>
        </p:spPr>
        <p:txBody>
          <a:bodyPr wrap="square" rtlCol="0">
            <a:spAutoFit/>
          </a:bodyPr>
          <a:lstStyle/>
          <a:p>
            <a:r>
              <a:rPr lang="nl-NL" sz="667" dirty="0">
                <a:latin typeface="+mn-lt"/>
                <a:cs typeface="Arial" panose="020B0604020202020204" pitchFamily="34" charset="0"/>
              </a:rPr>
              <a:t>Tabellen werkt niet altijd even vlot in PowerPoint. </a:t>
            </a:r>
          </a:p>
          <a:p>
            <a:endParaRPr lang="nl-NL" sz="667" dirty="0">
              <a:latin typeface="+mn-lt"/>
              <a:cs typeface="Arial" panose="020B0604020202020204" pitchFamily="34" charset="0"/>
            </a:endParaRPr>
          </a:p>
          <a:p>
            <a:r>
              <a:rPr lang="nl-NL" sz="667" dirty="0">
                <a:latin typeface="+mn-lt"/>
                <a:cs typeface="Arial" panose="020B0604020202020204" pitchFamily="34" charset="0"/>
              </a:rPr>
              <a:t>Indien je de template gebruikt, klik op het icoontje voor een nieuwe tabel. Het aantal kolommen wordt automatisch verdeeld over de volledige breedte. De hoogte is zelf aan te passen. Gebruik de hulplijnen als gids.</a:t>
            </a:r>
          </a:p>
          <a:p>
            <a:endParaRPr lang="nl-NL" sz="667" dirty="0">
              <a:latin typeface="+mn-lt"/>
              <a:cs typeface="Arial" panose="020B0604020202020204" pitchFamily="34" charset="0"/>
            </a:endParaRPr>
          </a:p>
          <a:p>
            <a:r>
              <a:rPr lang="nl-NL" sz="667" dirty="0">
                <a:latin typeface="+mn-lt"/>
                <a:cs typeface="Arial" panose="020B0604020202020204" pitchFamily="34" charset="0"/>
              </a:rPr>
              <a:t>Pas bij ontwerpen de kleuren aan naar blauw.</a:t>
            </a:r>
          </a:p>
        </p:txBody>
      </p:sp>
      <p:cxnSp>
        <p:nvCxnSpPr>
          <p:cNvPr id="98" name="Straight Connector 37">
            <a:extLst>
              <a:ext uri="{FF2B5EF4-FFF2-40B4-BE49-F238E27FC236}">
                <a16:creationId xmlns:a16="http://schemas.microsoft.com/office/drawing/2014/main" id="{99AFE722-09B8-413F-829D-9216ACF9A7EF}"/>
              </a:ext>
            </a:extLst>
          </p:cNvPr>
          <p:cNvCxnSpPr>
            <a:cxnSpLocks/>
          </p:cNvCxnSpPr>
          <p:nvPr userDrawn="1"/>
        </p:nvCxnSpPr>
        <p:spPr>
          <a:xfrm>
            <a:off x="8115304" y="2855192"/>
            <a:ext cx="1776919"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pic>
        <p:nvPicPr>
          <p:cNvPr id="7" name="Afbeelding 6">
            <a:extLst>
              <a:ext uri="{FF2B5EF4-FFF2-40B4-BE49-F238E27FC236}">
                <a16:creationId xmlns:a16="http://schemas.microsoft.com/office/drawing/2014/main" id="{62AC454E-32D4-42BD-A1BE-ACA903B31E66}"/>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8117738" y="3884725"/>
            <a:ext cx="1723775" cy="241133"/>
          </a:xfrm>
          <a:prstGeom prst="rect">
            <a:avLst/>
          </a:prstGeom>
        </p:spPr>
      </p:pic>
      <p:pic>
        <p:nvPicPr>
          <p:cNvPr id="115" name="Afbeelding 114">
            <a:extLst>
              <a:ext uri="{FF2B5EF4-FFF2-40B4-BE49-F238E27FC236}">
                <a16:creationId xmlns:a16="http://schemas.microsoft.com/office/drawing/2014/main" id="{CB240C3F-0CBE-43DA-B915-ADD14E9397EB}"/>
              </a:ext>
            </a:extLst>
          </p:cNvPr>
          <p:cNvPicPr>
            <a:picLocks noChangeAspect="1"/>
          </p:cNvPicPr>
          <p:nvPr userDrawn="1"/>
        </p:nvPicPr>
        <p:blipFill rotWithShape="1">
          <a:blip r:embed="rId11">
            <a:extLst>
              <a:ext uri="{28A0092B-C50C-407E-A947-70E740481C1C}">
                <a14:useLocalDpi xmlns:a14="http://schemas.microsoft.com/office/drawing/2010/main" val="0"/>
              </a:ext>
            </a:extLst>
          </a:blip>
          <a:srcRect t="4581"/>
          <a:stretch/>
        </p:blipFill>
        <p:spPr>
          <a:xfrm>
            <a:off x="712045" y="3021013"/>
            <a:ext cx="3511859" cy="3082197"/>
          </a:xfrm>
          <a:prstGeom prst="rect">
            <a:avLst/>
          </a:prstGeom>
        </p:spPr>
      </p:pic>
    </p:spTree>
    <p:extLst>
      <p:ext uri="{BB962C8B-B14F-4D97-AF65-F5344CB8AC3E}">
        <p14:creationId xmlns:p14="http://schemas.microsoft.com/office/powerpoint/2010/main" val="23105802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Titel">
    <p:spTree>
      <p:nvGrpSpPr>
        <p:cNvPr id="1" name=""/>
        <p:cNvGrpSpPr/>
        <p:nvPr/>
      </p:nvGrpSpPr>
      <p:grpSpPr>
        <a:xfrm>
          <a:off x="0" y="0"/>
          <a:ext cx="0" cy="0"/>
          <a:chOff x="0" y="0"/>
          <a:chExt cx="0" cy="0"/>
        </a:xfrm>
      </p:grpSpPr>
      <p:sp>
        <p:nvSpPr>
          <p:cNvPr id="10" name="Achtergrond Blauw">
            <a:extLst>
              <a:ext uri="{FF2B5EF4-FFF2-40B4-BE49-F238E27FC236}">
                <a16:creationId xmlns:a16="http://schemas.microsoft.com/office/drawing/2014/main" id="{127BD0DD-96EC-4659-8C98-AD33554F5AEF}"/>
              </a:ext>
            </a:extLst>
          </p:cNvPr>
          <p:cNvSpPr/>
          <p:nvPr userDrawn="1"/>
        </p:nvSpPr>
        <p:spPr>
          <a:xfrm>
            <a:off x="679450" y="-1"/>
            <a:ext cx="11514137" cy="6858001"/>
          </a:xfrm>
          <a:custGeom>
            <a:avLst/>
            <a:gdLst>
              <a:gd name="connsiteX0" fmla="*/ 17335500 w 17335500"/>
              <a:gd name="connsiteY0" fmla="*/ 9525 h 10382250"/>
              <a:gd name="connsiteX1" fmla="*/ 3409950 w 17335500"/>
              <a:gd name="connsiteY1" fmla="*/ 0 h 10382250"/>
              <a:gd name="connsiteX2" fmla="*/ 0 w 17335500"/>
              <a:gd name="connsiteY2" fmla="*/ 10382250 h 10382250"/>
              <a:gd name="connsiteX3" fmla="*/ 17335500 w 17335500"/>
              <a:gd name="connsiteY3" fmla="*/ 10334625 h 10382250"/>
              <a:gd name="connsiteX4" fmla="*/ 17335500 w 17335500"/>
              <a:gd name="connsiteY4" fmla="*/ 9525 h 10382250"/>
              <a:gd name="connsiteX0" fmla="*/ 17335500 w 17335500"/>
              <a:gd name="connsiteY0" fmla="*/ 0 h 10372725"/>
              <a:gd name="connsiteX1" fmla="*/ 3398044 w 17335500"/>
              <a:gd name="connsiteY1" fmla="*/ 28575 h 10372725"/>
              <a:gd name="connsiteX2" fmla="*/ 0 w 17335500"/>
              <a:gd name="connsiteY2" fmla="*/ 10372725 h 10372725"/>
              <a:gd name="connsiteX3" fmla="*/ 17335500 w 17335500"/>
              <a:gd name="connsiteY3" fmla="*/ 10325100 h 10372725"/>
              <a:gd name="connsiteX4" fmla="*/ 17335500 w 17335500"/>
              <a:gd name="connsiteY4" fmla="*/ 0 h 10372725"/>
              <a:gd name="connsiteX0" fmla="*/ 16937831 w 17335500"/>
              <a:gd name="connsiteY0" fmla="*/ 481012 h 10344150"/>
              <a:gd name="connsiteX1" fmla="*/ 3398044 w 17335500"/>
              <a:gd name="connsiteY1" fmla="*/ 0 h 10344150"/>
              <a:gd name="connsiteX2" fmla="*/ 0 w 17335500"/>
              <a:gd name="connsiteY2" fmla="*/ 10344150 h 10344150"/>
              <a:gd name="connsiteX3" fmla="*/ 17335500 w 17335500"/>
              <a:gd name="connsiteY3" fmla="*/ 10296525 h 10344150"/>
              <a:gd name="connsiteX4" fmla="*/ 16937831 w 17335500"/>
              <a:gd name="connsiteY4" fmla="*/ 481012 h 10344150"/>
              <a:gd name="connsiteX0" fmla="*/ 17304544 w 17335500"/>
              <a:gd name="connsiteY0" fmla="*/ 0 h 10344151"/>
              <a:gd name="connsiteX1" fmla="*/ 3398044 w 17335500"/>
              <a:gd name="connsiteY1" fmla="*/ 1 h 10344151"/>
              <a:gd name="connsiteX2" fmla="*/ 0 w 17335500"/>
              <a:gd name="connsiteY2" fmla="*/ 10344151 h 10344151"/>
              <a:gd name="connsiteX3" fmla="*/ 17335500 w 17335500"/>
              <a:gd name="connsiteY3" fmla="*/ 10296526 h 10344151"/>
              <a:gd name="connsiteX4" fmla="*/ 17304544 w 17335500"/>
              <a:gd name="connsiteY4" fmla="*/ 0 h 10344151"/>
              <a:gd name="connsiteX0" fmla="*/ 17304544 w 17304622"/>
              <a:gd name="connsiteY0" fmla="*/ 0 h 10344151"/>
              <a:gd name="connsiteX1" fmla="*/ 3398044 w 17304622"/>
              <a:gd name="connsiteY1" fmla="*/ 1 h 10344151"/>
              <a:gd name="connsiteX2" fmla="*/ 0 w 17304622"/>
              <a:gd name="connsiteY2" fmla="*/ 10344151 h 10344151"/>
              <a:gd name="connsiteX3" fmla="*/ 16309181 w 17304622"/>
              <a:gd name="connsiteY3" fmla="*/ 9244014 h 10344151"/>
              <a:gd name="connsiteX4" fmla="*/ 17304544 w 17304622"/>
              <a:gd name="connsiteY4" fmla="*/ 0 h 10344151"/>
              <a:gd name="connsiteX0" fmla="*/ 17304544 w 17309306"/>
              <a:gd name="connsiteY0" fmla="*/ 0 h 10344151"/>
              <a:gd name="connsiteX1" fmla="*/ 3398044 w 17309306"/>
              <a:gd name="connsiteY1" fmla="*/ 1 h 10344151"/>
              <a:gd name="connsiteX2" fmla="*/ 0 w 17309306"/>
              <a:gd name="connsiteY2" fmla="*/ 10344151 h 10344151"/>
              <a:gd name="connsiteX3" fmla="*/ 17309306 w 17309306"/>
              <a:gd name="connsiteY3" fmla="*/ 10287001 h 10344151"/>
              <a:gd name="connsiteX4" fmla="*/ 17304544 w 17309306"/>
              <a:gd name="connsiteY4" fmla="*/ 0 h 10344151"/>
              <a:gd name="connsiteX0" fmla="*/ 16740188 w 16744950"/>
              <a:gd name="connsiteY0" fmla="*/ 0 h 10287001"/>
              <a:gd name="connsiteX1" fmla="*/ 2833688 w 16744950"/>
              <a:gd name="connsiteY1" fmla="*/ 1 h 10287001"/>
              <a:gd name="connsiteX2" fmla="*/ 0 w 16744950"/>
              <a:gd name="connsiteY2" fmla="*/ 10106026 h 10287001"/>
              <a:gd name="connsiteX3" fmla="*/ 16744950 w 16744950"/>
              <a:gd name="connsiteY3" fmla="*/ 10287001 h 10287001"/>
              <a:gd name="connsiteX4" fmla="*/ 16740188 w 16744950"/>
              <a:gd name="connsiteY4" fmla="*/ 0 h 10287001"/>
              <a:gd name="connsiteX0" fmla="*/ 17266444 w 17271206"/>
              <a:gd name="connsiteY0" fmla="*/ 0 h 10287001"/>
              <a:gd name="connsiteX1" fmla="*/ 3359944 w 17271206"/>
              <a:gd name="connsiteY1" fmla="*/ 1 h 10287001"/>
              <a:gd name="connsiteX2" fmla="*/ 0 w 17271206"/>
              <a:gd name="connsiteY2" fmla="*/ 10287001 h 10287001"/>
              <a:gd name="connsiteX3" fmla="*/ 17271206 w 17271206"/>
              <a:gd name="connsiteY3" fmla="*/ 10287001 h 10287001"/>
              <a:gd name="connsiteX4" fmla="*/ 17266444 w 17271206"/>
              <a:gd name="connsiteY4" fmla="*/ 0 h 10287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71206" h="10287001">
                <a:moveTo>
                  <a:pt x="17266444" y="0"/>
                </a:moveTo>
                <a:lnTo>
                  <a:pt x="3359944" y="1"/>
                </a:lnTo>
                <a:lnTo>
                  <a:pt x="0" y="10287001"/>
                </a:lnTo>
                <a:lnTo>
                  <a:pt x="17271206" y="10287001"/>
                </a:lnTo>
                <a:cubicBezTo>
                  <a:pt x="17260887" y="6854826"/>
                  <a:pt x="17276763" y="3432175"/>
                  <a:pt x="17266444" y="0"/>
                </a:cubicBezTo>
                <a:close/>
              </a:path>
            </a:pathLst>
          </a:custGeom>
          <a:solidFill>
            <a:srgbClr val="44C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200" dirty="0"/>
          </a:p>
        </p:txBody>
      </p:sp>
      <p:pic>
        <p:nvPicPr>
          <p:cNvPr id="15" name="template Image TEMP" hidden="1">
            <a:extLst>
              <a:ext uri="{FF2B5EF4-FFF2-40B4-BE49-F238E27FC236}">
                <a16:creationId xmlns:a16="http://schemas.microsoft.com/office/drawing/2014/main" id="{4A45DE4B-E045-4661-8F27-4DF498AAD24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
        <p:nvSpPr>
          <p:cNvPr id="2" name="Title 1"/>
          <p:cNvSpPr>
            <a:spLocks noGrp="1"/>
          </p:cNvSpPr>
          <p:nvPr>
            <p:ph type="ctrTitle" hasCustomPrompt="1"/>
          </p:nvPr>
        </p:nvSpPr>
        <p:spPr>
          <a:xfrm>
            <a:off x="3432810" y="2719009"/>
            <a:ext cx="8251191" cy="1309663"/>
          </a:xfrm>
        </p:spPr>
        <p:txBody>
          <a:bodyPr wrap="none" lIns="0" tIns="0" rIns="0" bIns="0" anchor="b">
            <a:noAutofit/>
          </a:bodyPr>
          <a:lstStyle>
            <a:lvl1pPr algn="l">
              <a:lnSpc>
                <a:spcPct val="100000"/>
              </a:lnSpc>
              <a:defRPr sz="3600">
                <a:solidFill>
                  <a:schemeClr val="bg1"/>
                </a:solidFill>
                <a:latin typeface="Arial Rounded MT Bold" panose="020F0704030504030204" pitchFamily="34" charset="0"/>
              </a:defRPr>
            </a:lvl1pPr>
          </a:lstStyle>
          <a:p>
            <a:br>
              <a:rPr lang="nl-NL" dirty="0"/>
            </a:br>
            <a:br>
              <a:rPr lang="nl-NL" dirty="0"/>
            </a:br>
            <a:r>
              <a:rPr lang="nl-NL" dirty="0"/>
              <a:t>Titel</a:t>
            </a:r>
            <a:endParaRPr lang="en-US" dirty="0"/>
          </a:p>
        </p:txBody>
      </p:sp>
      <p:sp>
        <p:nvSpPr>
          <p:cNvPr id="3" name="Subtitle 2"/>
          <p:cNvSpPr>
            <a:spLocks noGrp="1"/>
          </p:cNvSpPr>
          <p:nvPr>
            <p:ph type="subTitle" idx="1" hasCustomPrompt="1"/>
          </p:nvPr>
        </p:nvSpPr>
        <p:spPr>
          <a:xfrm>
            <a:off x="3451860" y="4461443"/>
            <a:ext cx="8251191" cy="1655762"/>
          </a:xfrm>
        </p:spPr>
        <p:txBody>
          <a:bodyPr lIns="0" tIns="0" rIns="0" bIns="0"/>
          <a:lstStyle>
            <a:lvl1pPr marL="0" indent="0" algn="l">
              <a:lnSpc>
                <a:spcPct val="65000"/>
              </a:lnSpc>
              <a:buNone/>
              <a:defRPr sz="2400">
                <a:solidFill>
                  <a:schemeClr val="bg1"/>
                </a:solidFill>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nl-NL" dirty="0"/>
              <a:t>Ondertitel tekst</a:t>
            </a:r>
          </a:p>
        </p:txBody>
      </p:sp>
      <p:sp>
        <p:nvSpPr>
          <p:cNvPr id="8" name="TextBox 4">
            <a:extLst>
              <a:ext uri="{FF2B5EF4-FFF2-40B4-BE49-F238E27FC236}">
                <a16:creationId xmlns:a16="http://schemas.microsoft.com/office/drawing/2014/main" id="{3518A324-C96E-44BE-ACA2-A56AC1F14FF4}"/>
              </a:ext>
            </a:extLst>
          </p:cNvPr>
          <p:cNvSpPr txBox="1"/>
          <p:nvPr userDrawn="1"/>
        </p:nvSpPr>
        <p:spPr>
          <a:xfrm>
            <a:off x="8405793" y="-352283"/>
            <a:ext cx="3775968" cy="297454"/>
          </a:xfrm>
          <a:prstGeom prst="rect">
            <a:avLst/>
          </a:prstGeom>
          <a:noFill/>
        </p:spPr>
        <p:txBody>
          <a:bodyPr wrap="square" rtlCol="0">
            <a:spAutoFit/>
          </a:bodyPr>
          <a:lstStyle/>
          <a:p>
            <a:pPr algn="r"/>
            <a:r>
              <a:rPr lang="nl-NL" sz="1333" b="1" dirty="0">
                <a:solidFill>
                  <a:schemeClr val="tx1"/>
                </a:solidFill>
                <a:latin typeface="+mn-lt"/>
                <a:cs typeface="Arial" panose="020B0604020202020204" pitchFamily="34" charset="0"/>
              </a:rPr>
              <a:t>Titel slide</a:t>
            </a:r>
            <a:endParaRPr lang="en-US" sz="1333" b="1" dirty="0">
              <a:solidFill>
                <a:schemeClr val="tx1"/>
              </a:solidFill>
              <a:latin typeface="+mn-lt"/>
              <a:cs typeface="Arial" panose="020B0604020202020204" pitchFamily="34" charset="0"/>
            </a:endParaRPr>
          </a:p>
        </p:txBody>
      </p:sp>
      <p:pic>
        <p:nvPicPr>
          <p:cNvPr id="12" name="Graphic 11">
            <a:extLst>
              <a:ext uri="{FF2B5EF4-FFF2-40B4-BE49-F238E27FC236}">
                <a16:creationId xmlns:a16="http://schemas.microsoft.com/office/drawing/2014/main" id="{CAD32F27-0931-4A36-A228-C5DD842F3585}"/>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4668" y="238603"/>
            <a:ext cx="5067554" cy="2596896"/>
          </a:xfrm>
          <a:prstGeom prst="rect">
            <a:avLst/>
          </a:prstGeom>
        </p:spPr>
      </p:pic>
    </p:spTree>
    <p:extLst>
      <p:ext uri="{BB962C8B-B14F-4D97-AF65-F5344CB8AC3E}">
        <p14:creationId xmlns:p14="http://schemas.microsoft.com/office/powerpoint/2010/main" val="917109836"/>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Tussentitel">
    <p:spTree>
      <p:nvGrpSpPr>
        <p:cNvPr id="1" name=""/>
        <p:cNvGrpSpPr/>
        <p:nvPr/>
      </p:nvGrpSpPr>
      <p:grpSpPr>
        <a:xfrm>
          <a:off x="0" y="0"/>
          <a:ext cx="0" cy="0"/>
          <a:chOff x="0" y="0"/>
          <a:chExt cx="0" cy="0"/>
        </a:xfrm>
      </p:grpSpPr>
      <p:pic>
        <p:nvPicPr>
          <p:cNvPr id="5" name="Afbeelding 4" hidden="1">
            <a:extLst>
              <a:ext uri="{FF2B5EF4-FFF2-40B4-BE49-F238E27FC236}">
                <a16:creationId xmlns:a16="http://schemas.microsoft.com/office/drawing/2014/main" id="{6146C605-8F34-42B6-AD9C-0FA5DF4B76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Achtergrond">
            <a:extLst>
              <a:ext uri="{FF2B5EF4-FFF2-40B4-BE49-F238E27FC236}">
                <a16:creationId xmlns:a16="http://schemas.microsoft.com/office/drawing/2014/main" id="{127BD0DD-96EC-4659-8C98-AD33554F5AEF}"/>
              </a:ext>
            </a:extLst>
          </p:cNvPr>
          <p:cNvSpPr/>
          <p:nvPr userDrawn="1"/>
        </p:nvSpPr>
        <p:spPr>
          <a:xfrm>
            <a:off x="-908" y="-4233"/>
            <a:ext cx="12194495" cy="6862233"/>
          </a:xfrm>
          <a:custGeom>
            <a:avLst/>
            <a:gdLst>
              <a:gd name="connsiteX0" fmla="*/ 17335500 w 17335500"/>
              <a:gd name="connsiteY0" fmla="*/ 9525 h 10382250"/>
              <a:gd name="connsiteX1" fmla="*/ 3409950 w 17335500"/>
              <a:gd name="connsiteY1" fmla="*/ 0 h 10382250"/>
              <a:gd name="connsiteX2" fmla="*/ 0 w 17335500"/>
              <a:gd name="connsiteY2" fmla="*/ 10382250 h 10382250"/>
              <a:gd name="connsiteX3" fmla="*/ 17335500 w 17335500"/>
              <a:gd name="connsiteY3" fmla="*/ 10334625 h 10382250"/>
              <a:gd name="connsiteX4" fmla="*/ 17335500 w 17335500"/>
              <a:gd name="connsiteY4" fmla="*/ 9525 h 10382250"/>
              <a:gd name="connsiteX0" fmla="*/ 17335500 w 17335500"/>
              <a:gd name="connsiteY0" fmla="*/ 0 h 10372725"/>
              <a:gd name="connsiteX1" fmla="*/ 3398044 w 17335500"/>
              <a:gd name="connsiteY1" fmla="*/ 28575 h 10372725"/>
              <a:gd name="connsiteX2" fmla="*/ 0 w 17335500"/>
              <a:gd name="connsiteY2" fmla="*/ 10372725 h 10372725"/>
              <a:gd name="connsiteX3" fmla="*/ 17335500 w 17335500"/>
              <a:gd name="connsiteY3" fmla="*/ 10325100 h 10372725"/>
              <a:gd name="connsiteX4" fmla="*/ 17335500 w 17335500"/>
              <a:gd name="connsiteY4" fmla="*/ 0 h 10372725"/>
              <a:gd name="connsiteX0" fmla="*/ 16937831 w 17335500"/>
              <a:gd name="connsiteY0" fmla="*/ 481012 h 10344150"/>
              <a:gd name="connsiteX1" fmla="*/ 3398044 w 17335500"/>
              <a:gd name="connsiteY1" fmla="*/ 0 h 10344150"/>
              <a:gd name="connsiteX2" fmla="*/ 0 w 17335500"/>
              <a:gd name="connsiteY2" fmla="*/ 10344150 h 10344150"/>
              <a:gd name="connsiteX3" fmla="*/ 17335500 w 17335500"/>
              <a:gd name="connsiteY3" fmla="*/ 10296525 h 10344150"/>
              <a:gd name="connsiteX4" fmla="*/ 16937831 w 17335500"/>
              <a:gd name="connsiteY4" fmla="*/ 481012 h 10344150"/>
              <a:gd name="connsiteX0" fmla="*/ 17304544 w 17335500"/>
              <a:gd name="connsiteY0" fmla="*/ 0 h 10344151"/>
              <a:gd name="connsiteX1" fmla="*/ 3398044 w 17335500"/>
              <a:gd name="connsiteY1" fmla="*/ 1 h 10344151"/>
              <a:gd name="connsiteX2" fmla="*/ 0 w 17335500"/>
              <a:gd name="connsiteY2" fmla="*/ 10344151 h 10344151"/>
              <a:gd name="connsiteX3" fmla="*/ 17335500 w 17335500"/>
              <a:gd name="connsiteY3" fmla="*/ 10296526 h 10344151"/>
              <a:gd name="connsiteX4" fmla="*/ 17304544 w 17335500"/>
              <a:gd name="connsiteY4" fmla="*/ 0 h 10344151"/>
              <a:gd name="connsiteX0" fmla="*/ 17304544 w 17304622"/>
              <a:gd name="connsiteY0" fmla="*/ 0 h 10344151"/>
              <a:gd name="connsiteX1" fmla="*/ 3398044 w 17304622"/>
              <a:gd name="connsiteY1" fmla="*/ 1 h 10344151"/>
              <a:gd name="connsiteX2" fmla="*/ 0 w 17304622"/>
              <a:gd name="connsiteY2" fmla="*/ 10344151 h 10344151"/>
              <a:gd name="connsiteX3" fmla="*/ 16309181 w 17304622"/>
              <a:gd name="connsiteY3" fmla="*/ 9244014 h 10344151"/>
              <a:gd name="connsiteX4" fmla="*/ 17304544 w 17304622"/>
              <a:gd name="connsiteY4" fmla="*/ 0 h 10344151"/>
              <a:gd name="connsiteX0" fmla="*/ 17304544 w 17309306"/>
              <a:gd name="connsiteY0" fmla="*/ 0 h 10344151"/>
              <a:gd name="connsiteX1" fmla="*/ 3398044 w 17309306"/>
              <a:gd name="connsiteY1" fmla="*/ 1 h 10344151"/>
              <a:gd name="connsiteX2" fmla="*/ 0 w 17309306"/>
              <a:gd name="connsiteY2" fmla="*/ 10344151 h 10344151"/>
              <a:gd name="connsiteX3" fmla="*/ 17309306 w 17309306"/>
              <a:gd name="connsiteY3" fmla="*/ 10287001 h 10344151"/>
              <a:gd name="connsiteX4" fmla="*/ 17304544 w 17309306"/>
              <a:gd name="connsiteY4" fmla="*/ 0 h 10344151"/>
              <a:gd name="connsiteX0" fmla="*/ 16740188 w 16744950"/>
              <a:gd name="connsiteY0" fmla="*/ 0 h 10287001"/>
              <a:gd name="connsiteX1" fmla="*/ 2833688 w 16744950"/>
              <a:gd name="connsiteY1" fmla="*/ 1 h 10287001"/>
              <a:gd name="connsiteX2" fmla="*/ 0 w 16744950"/>
              <a:gd name="connsiteY2" fmla="*/ 10106026 h 10287001"/>
              <a:gd name="connsiteX3" fmla="*/ 16744950 w 16744950"/>
              <a:gd name="connsiteY3" fmla="*/ 10287001 h 10287001"/>
              <a:gd name="connsiteX4" fmla="*/ 16740188 w 16744950"/>
              <a:gd name="connsiteY4" fmla="*/ 0 h 10287001"/>
              <a:gd name="connsiteX0" fmla="*/ 17266444 w 17271206"/>
              <a:gd name="connsiteY0" fmla="*/ 0 h 10287001"/>
              <a:gd name="connsiteX1" fmla="*/ 3359944 w 17271206"/>
              <a:gd name="connsiteY1" fmla="*/ 1 h 10287001"/>
              <a:gd name="connsiteX2" fmla="*/ 0 w 17271206"/>
              <a:gd name="connsiteY2" fmla="*/ 10287001 h 10287001"/>
              <a:gd name="connsiteX3" fmla="*/ 17271206 w 17271206"/>
              <a:gd name="connsiteY3" fmla="*/ 10287001 h 10287001"/>
              <a:gd name="connsiteX4" fmla="*/ 17266444 w 17271206"/>
              <a:gd name="connsiteY4" fmla="*/ 0 h 10287001"/>
              <a:gd name="connsiteX0" fmla="*/ 17266444 w 17271206"/>
              <a:gd name="connsiteY0" fmla="*/ 0 h 10287001"/>
              <a:gd name="connsiteX1" fmla="*/ 3359944 w 17271206"/>
              <a:gd name="connsiteY1" fmla="*/ 1 h 10287001"/>
              <a:gd name="connsiteX2" fmla="*/ 1056368 w 17271206"/>
              <a:gd name="connsiteY2" fmla="*/ 7068458 h 10287001"/>
              <a:gd name="connsiteX3" fmla="*/ 0 w 17271206"/>
              <a:gd name="connsiteY3" fmla="*/ 10287001 h 10287001"/>
              <a:gd name="connsiteX4" fmla="*/ 17271206 w 17271206"/>
              <a:gd name="connsiteY4" fmla="*/ 10287001 h 10287001"/>
              <a:gd name="connsiteX5" fmla="*/ 17266444 w 17271206"/>
              <a:gd name="connsiteY5" fmla="*/ 0 h 10287001"/>
              <a:gd name="connsiteX0" fmla="*/ 18285619 w 18290381"/>
              <a:gd name="connsiteY0" fmla="*/ 0 h 10287001"/>
              <a:gd name="connsiteX1" fmla="*/ 4379119 w 18290381"/>
              <a:gd name="connsiteY1" fmla="*/ 1 h 10287001"/>
              <a:gd name="connsiteX2" fmla="*/ 0 w 18290381"/>
              <a:gd name="connsiteY2" fmla="*/ 5863772 h 10287001"/>
              <a:gd name="connsiteX3" fmla="*/ 1019175 w 18290381"/>
              <a:gd name="connsiteY3" fmla="*/ 10287001 h 10287001"/>
              <a:gd name="connsiteX4" fmla="*/ 18290381 w 18290381"/>
              <a:gd name="connsiteY4" fmla="*/ 10287001 h 10287001"/>
              <a:gd name="connsiteX5" fmla="*/ 18285619 w 18290381"/>
              <a:gd name="connsiteY5" fmla="*/ 0 h 10287001"/>
              <a:gd name="connsiteX0" fmla="*/ 18285619 w 18290381"/>
              <a:gd name="connsiteY0" fmla="*/ 0 h 10287001"/>
              <a:gd name="connsiteX1" fmla="*/ 4379119 w 18290381"/>
              <a:gd name="connsiteY1" fmla="*/ 1 h 10287001"/>
              <a:gd name="connsiteX2" fmla="*/ 0 w 18290381"/>
              <a:gd name="connsiteY2" fmla="*/ 5863772 h 10287001"/>
              <a:gd name="connsiteX3" fmla="*/ 3175 w 18290381"/>
              <a:gd name="connsiteY3" fmla="*/ 10287001 h 10287001"/>
              <a:gd name="connsiteX4" fmla="*/ 18290381 w 18290381"/>
              <a:gd name="connsiteY4" fmla="*/ 10287001 h 10287001"/>
              <a:gd name="connsiteX5" fmla="*/ 18285619 w 18290381"/>
              <a:gd name="connsiteY5" fmla="*/ 0 h 10287001"/>
              <a:gd name="connsiteX0" fmla="*/ 18285619 w 18290381"/>
              <a:gd name="connsiteY0" fmla="*/ 3174 h 10290175"/>
              <a:gd name="connsiteX1" fmla="*/ 2709069 w 18290381"/>
              <a:gd name="connsiteY1" fmla="*/ 0 h 10290175"/>
              <a:gd name="connsiteX2" fmla="*/ 0 w 18290381"/>
              <a:gd name="connsiteY2" fmla="*/ 5866946 h 10290175"/>
              <a:gd name="connsiteX3" fmla="*/ 3175 w 18290381"/>
              <a:gd name="connsiteY3" fmla="*/ 10290175 h 10290175"/>
              <a:gd name="connsiteX4" fmla="*/ 18290381 w 18290381"/>
              <a:gd name="connsiteY4" fmla="*/ 10290175 h 10290175"/>
              <a:gd name="connsiteX5" fmla="*/ 18285619 w 18290381"/>
              <a:gd name="connsiteY5" fmla="*/ 3174 h 10290175"/>
              <a:gd name="connsiteX0" fmla="*/ 18285619 w 18290381"/>
              <a:gd name="connsiteY0" fmla="*/ 0 h 10287001"/>
              <a:gd name="connsiteX1" fmla="*/ 2699544 w 18290381"/>
              <a:gd name="connsiteY1" fmla="*/ 3176 h 10287001"/>
              <a:gd name="connsiteX2" fmla="*/ 0 w 18290381"/>
              <a:gd name="connsiteY2" fmla="*/ 5863772 h 10287001"/>
              <a:gd name="connsiteX3" fmla="*/ 3175 w 18290381"/>
              <a:gd name="connsiteY3" fmla="*/ 10287001 h 10287001"/>
              <a:gd name="connsiteX4" fmla="*/ 18290381 w 18290381"/>
              <a:gd name="connsiteY4" fmla="*/ 10287001 h 10287001"/>
              <a:gd name="connsiteX5" fmla="*/ 18285619 w 18290381"/>
              <a:gd name="connsiteY5" fmla="*/ 0 h 10287001"/>
              <a:gd name="connsiteX0" fmla="*/ 18285619 w 18290381"/>
              <a:gd name="connsiteY0" fmla="*/ 6349 h 10293350"/>
              <a:gd name="connsiteX1" fmla="*/ 2699544 w 18290381"/>
              <a:gd name="connsiteY1" fmla="*/ 0 h 10293350"/>
              <a:gd name="connsiteX2" fmla="*/ 0 w 18290381"/>
              <a:gd name="connsiteY2" fmla="*/ 5870121 h 10293350"/>
              <a:gd name="connsiteX3" fmla="*/ 3175 w 18290381"/>
              <a:gd name="connsiteY3" fmla="*/ 10293350 h 10293350"/>
              <a:gd name="connsiteX4" fmla="*/ 18290381 w 18290381"/>
              <a:gd name="connsiteY4" fmla="*/ 10293350 h 10293350"/>
              <a:gd name="connsiteX5" fmla="*/ 18285619 w 18290381"/>
              <a:gd name="connsiteY5" fmla="*/ 6349 h 10293350"/>
              <a:gd name="connsiteX0" fmla="*/ 18300133 w 18304895"/>
              <a:gd name="connsiteY0" fmla="*/ 6349 h 10293350"/>
              <a:gd name="connsiteX1" fmla="*/ 2714058 w 18304895"/>
              <a:gd name="connsiteY1" fmla="*/ 0 h 10293350"/>
              <a:gd name="connsiteX2" fmla="*/ 0 w 18304895"/>
              <a:gd name="connsiteY2" fmla="*/ 8250464 h 10293350"/>
              <a:gd name="connsiteX3" fmla="*/ 17689 w 18304895"/>
              <a:gd name="connsiteY3" fmla="*/ 10293350 h 10293350"/>
              <a:gd name="connsiteX4" fmla="*/ 18304895 w 18304895"/>
              <a:gd name="connsiteY4" fmla="*/ 10293350 h 10293350"/>
              <a:gd name="connsiteX5" fmla="*/ 18300133 w 18304895"/>
              <a:gd name="connsiteY5" fmla="*/ 6349 h 10293350"/>
              <a:gd name="connsiteX0" fmla="*/ 18282504 w 18287266"/>
              <a:gd name="connsiteY0" fmla="*/ 6349 h 10293350"/>
              <a:gd name="connsiteX1" fmla="*/ 2696429 w 18287266"/>
              <a:gd name="connsiteY1" fmla="*/ 0 h 10293350"/>
              <a:gd name="connsiteX2" fmla="*/ 11399 w 18287266"/>
              <a:gd name="connsiteY2" fmla="*/ 8743949 h 10293350"/>
              <a:gd name="connsiteX3" fmla="*/ 60 w 18287266"/>
              <a:gd name="connsiteY3" fmla="*/ 10293350 h 10293350"/>
              <a:gd name="connsiteX4" fmla="*/ 18287266 w 18287266"/>
              <a:gd name="connsiteY4" fmla="*/ 10293350 h 10293350"/>
              <a:gd name="connsiteX5" fmla="*/ 18282504 w 18287266"/>
              <a:gd name="connsiteY5" fmla="*/ 6349 h 10293350"/>
              <a:gd name="connsiteX0" fmla="*/ 18286980 w 18291742"/>
              <a:gd name="connsiteY0" fmla="*/ 6349 h 10293350"/>
              <a:gd name="connsiteX1" fmla="*/ 2700905 w 18291742"/>
              <a:gd name="connsiteY1" fmla="*/ 0 h 10293350"/>
              <a:gd name="connsiteX2" fmla="*/ 0 w 18291742"/>
              <a:gd name="connsiteY2" fmla="*/ 8207374 h 10293350"/>
              <a:gd name="connsiteX3" fmla="*/ 4536 w 18291742"/>
              <a:gd name="connsiteY3" fmla="*/ 10293350 h 10293350"/>
              <a:gd name="connsiteX4" fmla="*/ 18291742 w 18291742"/>
              <a:gd name="connsiteY4" fmla="*/ 10293350 h 10293350"/>
              <a:gd name="connsiteX5" fmla="*/ 18286980 w 18291742"/>
              <a:gd name="connsiteY5" fmla="*/ 6349 h 10293350"/>
              <a:gd name="connsiteX0" fmla="*/ 18286980 w 18291742"/>
              <a:gd name="connsiteY0" fmla="*/ 6349 h 10293350"/>
              <a:gd name="connsiteX1" fmla="*/ 2684237 w 18291742"/>
              <a:gd name="connsiteY1" fmla="*/ 0 h 10293350"/>
              <a:gd name="connsiteX2" fmla="*/ 0 w 18291742"/>
              <a:gd name="connsiteY2" fmla="*/ 8207374 h 10293350"/>
              <a:gd name="connsiteX3" fmla="*/ 4536 w 18291742"/>
              <a:gd name="connsiteY3" fmla="*/ 10293350 h 10293350"/>
              <a:gd name="connsiteX4" fmla="*/ 18291742 w 18291742"/>
              <a:gd name="connsiteY4" fmla="*/ 10293350 h 10293350"/>
              <a:gd name="connsiteX5" fmla="*/ 18286980 w 18291742"/>
              <a:gd name="connsiteY5" fmla="*/ 6349 h 1029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91742" h="10293350">
                <a:moveTo>
                  <a:pt x="18286980" y="6349"/>
                </a:moveTo>
                <a:lnTo>
                  <a:pt x="2684237" y="0"/>
                </a:lnTo>
                <a:lnTo>
                  <a:pt x="0" y="8207374"/>
                </a:lnTo>
                <a:cubicBezTo>
                  <a:pt x="1058" y="9681784"/>
                  <a:pt x="3478" y="8818940"/>
                  <a:pt x="4536" y="10293350"/>
                </a:cubicBezTo>
                <a:lnTo>
                  <a:pt x="18291742" y="10293350"/>
                </a:lnTo>
                <a:cubicBezTo>
                  <a:pt x="18281423" y="6861175"/>
                  <a:pt x="18297299" y="3438524"/>
                  <a:pt x="18286980" y="6349"/>
                </a:cubicBezTo>
                <a:close/>
              </a:path>
            </a:pathLst>
          </a:custGeom>
          <a:solidFill>
            <a:srgbClr val="44C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200" dirty="0"/>
          </a:p>
        </p:txBody>
      </p:sp>
      <p:sp>
        <p:nvSpPr>
          <p:cNvPr id="2" name="Title"/>
          <p:cNvSpPr>
            <a:spLocks noGrp="1"/>
          </p:cNvSpPr>
          <p:nvPr>
            <p:ph type="ctrTitle" hasCustomPrompt="1"/>
          </p:nvPr>
        </p:nvSpPr>
        <p:spPr>
          <a:xfrm>
            <a:off x="3432810" y="2265535"/>
            <a:ext cx="8251191" cy="1309663"/>
          </a:xfrm>
        </p:spPr>
        <p:txBody>
          <a:bodyPr wrap="none" lIns="0" tIns="0" rIns="0" bIns="0" anchor="b">
            <a:noAutofit/>
          </a:bodyPr>
          <a:lstStyle>
            <a:lvl1pPr algn="l">
              <a:lnSpc>
                <a:spcPct val="64000"/>
              </a:lnSpc>
              <a:defRPr sz="3600">
                <a:solidFill>
                  <a:schemeClr val="bg1"/>
                </a:solidFill>
                <a:latin typeface="Arial Rounded MT Bold" panose="020F0704030504030204" pitchFamily="34" charset="0"/>
              </a:defRPr>
            </a:lvl1pPr>
          </a:lstStyle>
          <a:p>
            <a:r>
              <a:rPr lang="nl-NL" dirty="0"/>
              <a:t>Klik om Titel te bewerken</a:t>
            </a:r>
            <a:endParaRPr lang="en-US" dirty="0"/>
          </a:p>
        </p:txBody>
      </p:sp>
      <p:sp>
        <p:nvSpPr>
          <p:cNvPr id="3" name="Subtitle 2"/>
          <p:cNvSpPr>
            <a:spLocks noGrp="1"/>
          </p:cNvSpPr>
          <p:nvPr>
            <p:ph type="subTitle" idx="1"/>
          </p:nvPr>
        </p:nvSpPr>
        <p:spPr>
          <a:xfrm>
            <a:off x="3451860" y="3889020"/>
            <a:ext cx="8251191" cy="1812970"/>
          </a:xfrm>
        </p:spPr>
        <p:txBody>
          <a:bodyPr lIns="0" tIns="0" rIns="0" bIns="0"/>
          <a:lstStyle>
            <a:lvl1pPr marL="0" indent="0" algn="l">
              <a:lnSpc>
                <a:spcPct val="65000"/>
              </a:lnSpc>
              <a:buNone/>
              <a:defRPr sz="2400">
                <a:solidFill>
                  <a:schemeClr val="bg1"/>
                </a:solidFill>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nl-NL"/>
              <a:t>Klikken om de ondertitelstijl van het model te bewerken</a:t>
            </a:r>
            <a:endParaRPr lang="en-US" dirty="0"/>
          </a:p>
        </p:txBody>
      </p:sp>
      <p:sp>
        <p:nvSpPr>
          <p:cNvPr id="8" name="TextBox 4">
            <a:extLst>
              <a:ext uri="{FF2B5EF4-FFF2-40B4-BE49-F238E27FC236}">
                <a16:creationId xmlns:a16="http://schemas.microsoft.com/office/drawing/2014/main" id="{DA42037B-F9D4-4CC2-9863-1CC1A6AE5F12}"/>
              </a:ext>
            </a:extLst>
          </p:cNvPr>
          <p:cNvSpPr txBox="1"/>
          <p:nvPr userDrawn="1"/>
        </p:nvSpPr>
        <p:spPr>
          <a:xfrm>
            <a:off x="8405793" y="-352283"/>
            <a:ext cx="3775968" cy="297454"/>
          </a:xfrm>
          <a:prstGeom prst="rect">
            <a:avLst/>
          </a:prstGeom>
          <a:noFill/>
        </p:spPr>
        <p:txBody>
          <a:bodyPr wrap="square" rtlCol="0">
            <a:spAutoFit/>
          </a:bodyPr>
          <a:lstStyle/>
          <a:p>
            <a:pPr algn="r"/>
            <a:r>
              <a:rPr lang="nl-NL" sz="1333" b="1" dirty="0">
                <a:solidFill>
                  <a:schemeClr val="tx1"/>
                </a:solidFill>
                <a:latin typeface="+mn-lt"/>
                <a:cs typeface="Arial" panose="020B0604020202020204" pitchFamily="34" charset="0"/>
              </a:rPr>
              <a:t>Tussentitel slide</a:t>
            </a:r>
            <a:endParaRPr lang="en-US" sz="1333" b="1" dirty="0">
              <a:solidFill>
                <a:schemeClr val="tx1"/>
              </a:solidFill>
              <a:latin typeface="+mn-lt"/>
              <a:cs typeface="Arial" panose="020B0604020202020204" pitchFamily="34" charset="0"/>
            </a:endParaRPr>
          </a:p>
        </p:txBody>
      </p:sp>
      <p:pic>
        <p:nvPicPr>
          <p:cNvPr id="9" name="Graphic 8">
            <a:extLst>
              <a:ext uri="{FF2B5EF4-FFF2-40B4-BE49-F238E27FC236}">
                <a16:creationId xmlns:a16="http://schemas.microsoft.com/office/drawing/2014/main" id="{F7EE5D66-D7E4-4BDC-948E-FA0C01C6A52A}"/>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9075" y="764643"/>
            <a:ext cx="1980924" cy="1015136"/>
          </a:xfrm>
          <a:prstGeom prst="rect">
            <a:avLst/>
          </a:prstGeom>
        </p:spPr>
      </p:pic>
    </p:spTree>
    <p:extLst>
      <p:ext uri="{BB962C8B-B14F-4D97-AF65-F5344CB8AC3E}">
        <p14:creationId xmlns:p14="http://schemas.microsoft.com/office/powerpoint/2010/main" val="529691635"/>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Quote">
    <p:spTree>
      <p:nvGrpSpPr>
        <p:cNvPr id="1" name=""/>
        <p:cNvGrpSpPr/>
        <p:nvPr/>
      </p:nvGrpSpPr>
      <p:grpSpPr>
        <a:xfrm>
          <a:off x="0" y="0"/>
          <a:ext cx="0" cy="0"/>
          <a:chOff x="0" y="0"/>
          <a:chExt cx="0" cy="0"/>
        </a:xfrm>
      </p:grpSpPr>
      <p:pic>
        <p:nvPicPr>
          <p:cNvPr id="5" name="Afbeelding 4" hidden="1">
            <a:extLst>
              <a:ext uri="{FF2B5EF4-FFF2-40B4-BE49-F238E27FC236}">
                <a16:creationId xmlns:a16="http://schemas.microsoft.com/office/drawing/2014/main" id="{6146C605-8F34-42B6-AD9C-0FA5DF4B76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Achtergrond">
            <a:extLst>
              <a:ext uri="{FF2B5EF4-FFF2-40B4-BE49-F238E27FC236}">
                <a16:creationId xmlns:a16="http://schemas.microsoft.com/office/drawing/2014/main" id="{127BD0DD-96EC-4659-8C98-AD33554F5AEF}"/>
              </a:ext>
            </a:extLst>
          </p:cNvPr>
          <p:cNvSpPr/>
          <p:nvPr userDrawn="1"/>
        </p:nvSpPr>
        <p:spPr>
          <a:xfrm>
            <a:off x="-908" y="-4233"/>
            <a:ext cx="12194495" cy="6862233"/>
          </a:xfrm>
          <a:custGeom>
            <a:avLst/>
            <a:gdLst>
              <a:gd name="connsiteX0" fmla="*/ 17335500 w 17335500"/>
              <a:gd name="connsiteY0" fmla="*/ 9525 h 10382250"/>
              <a:gd name="connsiteX1" fmla="*/ 3409950 w 17335500"/>
              <a:gd name="connsiteY1" fmla="*/ 0 h 10382250"/>
              <a:gd name="connsiteX2" fmla="*/ 0 w 17335500"/>
              <a:gd name="connsiteY2" fmla="*/ 10382250 h 10382250"/>
              <a:gd name="connsiteX3" fmla="*/ 17335500 w 17335500"/>
              <a:gd name="connsiteY3" fmla="*/ 10334625 h 10382250"/>
              <a:gd name="connsiteX4" fmla="*/ 17335500 w 17335500"/>
              <a:gd name="connsiteY4" fmla="*/ 9525 h 10382250"/>
              <a:gd name="connsiteX0" fmla="*/ 17335500 w 17335500"/>
              <a:gd name="connsiteY0" fmla="*/ 0 h 10372725"/>
              <a:gd name="connsiteX1" fmla="*/ 3398044 w 17335500"/>
              <a:gd name="connsiteY1" fmla="*/ 28575 h 10372725"/>
              <a:gd name="connsiteX2" fmla="*/ 0 w 17335500"/>
              <a:gd name="connsiteY2" fmla="*/ 10372725 h 10372725"/>
              <a:gd name="connsiteX3" fmla="*/ 17335500 w 17335500"/>
              <a:gd name="connsiteY3" fmla="*/ 10325100 h 10372725"/>
              <a:gd name="connsiteX4" fmla="*/ 17335500 w 17335500"/>
              <a:gd name="connsiteY4" fmla="*/ 0 h 10372725"/>
              <a:gd name="connsiteX0" fmla="*/ 16937831 w 17335500"/>
              <a:gd name="connsiteY0" fmla="*/ 481012 h 10344150"/>
              <a:gd name="connsiteX1" fmla="*/ 3398044 w 17335500"/>
              <a:gd name="connsiteY1" fmla="*/ 0 h 10344150"/>
              <a:gd name="connsiteX2" fmla="*/ 0 w 17335500"/>
              <a:gd name="connsiteY2" fmla="*/ 10344150 h 10344150"/>
              <a:gd name="connsiteX3" fmla="*/ 17335500 w 17335500"/>
              <a:gd name="connsiteY3" fmla="*/ 10296525 h 10344150"/>
              <a:gd name="connsiteX4" fmla="*/ 16937831 w 17335500"/>
              <a:gd name="connsiteY4" fmla="*/ 481012 h 10344150"/>
              <a:gd name="connsiteX0" fmla="*/ 17304544 w 17335500"/>
              <a:gd name="connsiteY0" fmla="*/ 0 h 10344151"/>
              <a:gd name="connsiteX1" fmla="*/ 3398044 w 17335500"/>
              <a:gd name="connsiteY1" fmla="*/ 1 h 10344151"/>
              <a:gd name="connsiteX2" fmla="*/ 0 w 17335500"/>
              <a:gd name="connsiteY2" fmla="*/ 10344151 h 10344151"/>
              <a:gd name="connsiteX3" fmla="*/ 17335500 w 17335500"/>
              <a:gd name="connsiteY3" fmla="*/ 10296526 h 10344151"/>
              <a:gd name="connsiteX4" fmla="*/ 17304544 w 17335500"/>
              <a:gd name="connsiteY4" fmla="*/ 0 h 10344151"/>
              <a:gd name="connsiteX0" fmla="*/ 17304544 w 17304622"/>
              <a:gd name="connsiteY0" fmla="*/ 0 h 10344151"/>
              <a:gd name="connsiteX1" fmla="*/ 3398044 w 17304622"/>
              <a:gd name="connsiteY1" fmla="*/ 1 h 10344151"/>
              <a:gd name="connsiteX2" fmla="*/ 0 w 17304622"/>
              <a:gd name="connsiteY2" fmla="*/ 10344151 h 10344151"/>
              <a:gd name="connsiteX3" fmla="*/ 16309181 w 17304622"/>
              <a:gd name="connsiteY3" fmla="*/ 9244014 h 10344151"/>
              <a:gd name="connsiteX4" fmla="*/ 17304544 w 17304622"/>
              <a:gd name="connsiteY4" fmla="*/ 0 h 10344151"/>
              <a:gd name="connsiteX0" fmla="*/ 17304544 w 17309306"/>
              <a:gd name="connsiteY0" fmla="*/ 0 h 10344151"/>
              <a:gd name="connsiteX1" fmla="*/ 3398044 w 17309306"/>
              <a:gd name="connsiteY1" fmla="*/ 1 h 10344151"/>
              <a:gd name="connsiteX2" fmla="*/ 0 w 17309306"/>
              <a:gd name="connsiteY2" fmla="*/ 10344151 h 10344151"/>
              <a:gd name="connsiteX3" fmla="*/ 17309306 w 17309306"/>
              <a:gd name="connsiteY3" fmla="*/ 10287001 h 10344151"/>
              <a:gd name="connsiteX4" fmla="*/ 17304544 w 17309306"/>
              <a:gd name="connsiteY4" fmla="*/ 0 h 10344151"/>
              <a:gd name="connsiteX0" fmla="*/ 16740188 w 16744950"/>
              <a:gd name="connsiteY0" fmla="*/ 0 h 10287001"/>
              <a:gd name="connsiteX1" fmla="*/ 2833688 w 16744950"/>
              <a:gd name="connsiteY1" fmla="*/ 1 h 10287001"/>
              <a:gd name="connsiteX2" fmla="*/ 0 w 16744950"/>
              <a:gd name="connsiteY2" fmla="*/ 10106026 h 10287001"/>
              <a:gd name="connsiteX3" fmla="*/ 16744950 w 16744950"/>
              <a:gd name="connsiteY3" fmla="*/ 10287001 h 10287001"/>
              <a:gd name="connsiteX4" fmla="*/ 16740188 w 16744950"/>
              <a:gd name="connsiteY4" fmla="*/ 0 h 10287001"/>
              <a:gd name="connsiteX0" fmla="*/ 17266444 w 17271206"/>
              <a:gd name="connsiteY0" fmla="*/ 0 h 10287001"/>
              <a:gd name="connsiteX1" fmla="*/ 3359944 w 17271206"/>
              <a:gd name="connsiteY1" fmla="*/ 1 h 10287001"/>
              <a:gd name="connsiteX2" fmla="*/ 0 w 17271206"/>
              <a:gd name="connsiteY2" fmla="*/ 10287001 h 10287001"/>
              <a:gd name="connsiteX3" fmla="*/ 17271206 w 17271206"/>
              <a:gd name="connsiteY3" fmla="*/ 10287001 h 10287001"/>
              <a:gd name="connsiteX4" fmla="*/ 17266444 w 17271206"/>
              <a:gd name="connsiteY4" fmla="*/ 0 h 10287001"/>
              <a:gd name="connsiteX0" fmla="*/ 17266444 w 17271206"/>
              <a:gd name="connsiteY0" fmla="*/ 0 h 10287001"/>
              <a:gd name="connsiteX1" fmla="*/ 3359944 w 17271206"/>
              <a:gd name="connsiteY1" fmla="*/ 1 h 10287001"/>
              <a:gd name="connsiteX2" fmla="*/ 1056368 w 17271206"/>
              <a:gd name="connsiteY2" fmla="*/ 7068458 h 10287001"/>
              <a:gd name="connsiteX3" fmla="*/ 0 w 17271206"/>
              <a:gd name="connsiteY3" fmla="*/ 10287001 h 10287001"/>
              <a:gd name="connsiteX4" fmla="*/ 17271206 w 17271206"/>
              <a:gd name="connsiteY4" fmla="*/ 10287001 h 10287001"/>
              <a:gd name="connsiteX5" fmla="*/ 17266444 w 17271206"/>
              <a:gd name="connsiteY5" fmla="*/ 0 h 10287001"/>
              <a:gd name="connsiteX0" fmla="*/ 18285619 w 18290381"/>
              <a:gd name="connsiteY0" fmla="*/ 0 h 10287001"/>
              <a:gd name="connsiteX1" fmla="*/ 4379119 w 18290381"/>
              <a:gd name="connsiteY1" fmla="*/ 1 h 10287001"/>
              <a:gd name="connsiteX2" fmla="*/ 0 w 18290381"/>
              <a:gd name="connsiteY2" fmla="*/ 5863772 h 10287001"/>
              <a:gd name="connsiteX3" fmla="*/ 1019175 w 18290381"/>
              <a:gd name="connsiteY3" fmla="*/ 10287001 h 10287001"/>
              <a:gd name="connsiteX4" fmla="*/ 18290381 w 18290381"/>
              <a:gd name="connsiteY4" fmla="*/ 10287001 h 10287001"/>
              <a:gd name="connsiteX5" fmla="*/ 18285619 w 18290381"/>
              <a:gd name="connsiteY5" fmla="*/ 0 h 10287001"/>
              <a:gd name="connsiteX0" fmla="*/ 18285619 w 18290381"/>
              <a:gd name="connsiteY0" fmla="*/ 0 h 10287001"/>
              <a:gd name="connsiteX1" fmla="*/ 4379119 w 18290381"/>
              <a:gd name="connsiteY1" fmla="*/ 1 h 10287001"/>
              <a:gd name="connsiteX2" fmla="*/ 0 w 18290381"/>
              <a:gd name="connsiteY2" fmla="*/ 5863772 h 10287001"/>
              <a:gd name="connsiteX3" fmla="*/ 3175 w 18290381"/>
              <a:gd name="connsiteY3" fmla="*/ 10287001 h 10287001"/>
              <a:gd name="connsiteX4" fmla="*/ 18290381 w 18290381"/>
              <a:gd name="connsiteY4" fmla="*/ 10287001 h 10287001"/>
              <a:gd name="connsiteX5" fmla="*/ 18285619 w 18290381"/>
              <a:gd name="connsiteY5" fmla="*/ 0 h 10287001"/>
              <a:gd name="connsiteX0" fmla="*/ 18285619 w 18290381"/>
              <a:gd name="connsiteY0" fmla="*/ 3174 h 10290175"/>
              <a:gd name="connsiteX1" fmla="*/ 2709069 w 18290381"/>
              <a:gd name="connsiteY1" fmla="*/ 0 h 10290175"/>
              <a:gd name="connsiteX2" fmla="*/ 0 w 18290381"/>
              <a:gd name="connsiteY2" fmla="*/ 5866946 h 10290175"/>
              <a:gd name="connsiteX3" fmla="*/ 3175 w 18290381"/>
              <a:gd name="connsiteY3" fmla="*/ 10290175 h 10290175"/>
              <a:gd name="connsiteX4" fmla="*/ 18290381 w 18290381"/>
              <a:gd name="connsiteY4" fmla="*/ 10290175 h 10290175"/>
              <a:gd name="connsiteX5" fmla="*/ 18285619 w 18290381"/>
              <a:gd name="connsiteY5" fmla="*/ 3174 h 10290175"/>
              <a:gd name="connsiteX0" fmla="*/ 18285619 w 18290381"/>
              <a:gd name="connsiteY0" fmla="*/ 0 h 10287001"/>
              <a:gd name="connsiteX1" fmla="*/ 2699544 w 18290381"/>
              <a:gd name="connsiteY1" fmla="*/ 3176 h 10287001"/>
              <a:gd name="connsiteX2" fmla="*/ 0 w 18290381"/>
              <a:gd name="connsiteY2" fmla="*/ 5863772 h 10287001"/>
              <a:gd name="connsiteX3" fmla="*/ 3175 w 18290381"/>
              <a:gd name="connsiteY3" fmla="*/ 10287001 h 10287001"/>
              <a:gd name="connsiteX4" fmla="*/ 18290381 w 18290381"/>
              <a:gd name="connsiteY4" fmla="*/ 10287001 h 10287001"/>
              <a:gd name="connsiteX5" fmla="*/ 18285619 w 18290381"/>
              <a:gd name="connsiteY5" fmla="*/ 0 h 10287001"/>
              <a:gd name="connsiteX0" fmla="*/ 18285619 w 18290381"/>
              <a:gd name="connsiteY0" fmla="*/ 6349 h 10293350"/>
              <a:gd name="connsiteX1" fmla="*/ 2699544 w 18290381"/>
              <a:gd name="connsiteY1" fmla="*/ 0 h 10293350"/>
              <a:gd name="connsiteX2" fmla="*/ 0 w 18290381"/>
              <a:gd name="connsiteY2" fmla="*/ 5870121 h 10293350"/>
              <a:gd name="connsiteX3" fmla="*/ 3175 w 18290381"/>
              <a:gd name="connsiteY3" fmla="*/ 10293350 h 10293350"/>
              <a:gd name="connsiteX4" fmla="*/ 18290381 w 18290381"/>
              <a:gd name="connsiteY4" fmla="*/ 10293350 h 10293350"/>
              <a:gd name="connsiteX5" fmla="*/ 18285619 w 18290381"/>
              <a:gd name="connsiteY5" fmla="*/ 6349 h 10293350"/>
              <a:gd name="connsiteX0" fmla="*/ 18300133 w 18304895"/>
              <a:gd name="connsiteY0" fmla="*/ 6349 h 10293350"/>
              <a:gd name="connsiteX1" fmla="*/ 2714058 w 18304895"/>
              <a:gd name="connsiteY1" fmla="*/ 0 h 10293350"/>
              <a:gd name="connsiteX2" fmla="*/ 0 w 18304895"/>
              <a:gd name="connsiteY2" fmla="*/ 8250464 h 10293350"/>
              <a:gd name="connsiteX3" fmla="*/ 17689 w 18304895"/>
              <a:gd name="connsiteY3" fmla="*/ 10293350 h 10293350"/>
              <a:gd name="connsiteX4" fmla="*/ 18304895 w 18304895"/>
              <a:gd name="connsiteY4" fmla="*/ 10293350 h 10293350"/>
              <a:gd name="connsiteX5" fmla="*/ 18300133 w 18304895"/>
              <a:gd name="connsiteY5" fmla="*/ 6349 h 10293350"/>
              <a:gd name="connsiteX0" fmla="*/ 18282504 w 18287266"/>
              <a:gd name="connsiteY0" fmla="*/ 6349 h 10293350"/>
              <a:gd name="connsiteX1" fmla="*/ 2696429 w 18287266"/>
              <a:gd name="connsiteY1" fmla="*/ 0 h 10293350"/>
              <a:gd name="connsiteX2" fmla="*/ 11399 w 18287266"/>
              <a:gd name="connsiteY2" fmla="*/ 8743949 h 10293350"/>
              <a:gd name="connsiteX3" fmla="*/ 60 w 18287266"/>
              <a:gd name="connsiteY3" fmla="*/ 10293350 h 10293350"/>
              <a:gd name="connsiteX4" fmla="*/ 18287266 w 18287266"/>
              <a:gd name="connsiteY4" fmla="*/ 10293350 h 10293350"/>
              <a:gd name="connsiteX5" fmla="*/ 18282504 w 18287266"/>
              <a:gd name="connsiteY5" fmla="*/ 6349 h 10293350"/>
              <a:gd name="connsiteX0" fmla="*/ 18286980 w 18291742"/>
              <a:gd name="connsiteY0" fmla="*/ 6349 h 10293350"/>
              <a:gd name="connsiteX1" fmla="*/ 2700905 w 18291742"/>
              <a:gd name="connsiteY1" fmla="*/ 0 h 10293350"/>
              <a:gd name="connsiteX2" fmla="*/ 0 w 18291742"/>
              <a:gd name="connsiteY2" fmla="*/ 8207374 h 10293350"/>
              <a:gd name="connsiteX3" fmla="*/ 4536 w 18291742"/>
              <a:gd name="connsiteY3" fmla="*/ 10293350 h 10293350"/>
              <a:gd name="connsiteX4" fmla="*/ 18291742 w 18291742"/>
              <a:gd name="connsiteY4" fmla="*/ 10293350 h 10293350"/>
              <a:gd name="connsiteX5" fmla="*/ 18286980 w 18291742"/>
              <a:gd name="connsiteY5" fmla="*/ 6349 h 10293350"/>
              <a:gd name="connsiteX0" fmla="*/ 18286980 w 18291742"/>
              <a:gd name="connsiteY0" fmla="*/ 6349 h 10293350"/>
              <a:gd name="connsiteX1" fmla="*/ 2684237 w 18291742"/>
              <a:gd name="connsiteY1" fmla="*/ 0 h 10293350"/>
              <a:gd name="connsiteX2" fmla="*/ 0 w 18291742"/>
              <a:gd name="connsiteY2" fmla="*/ 8207374 h 10293350"/>
              <a:gd name="connsiteX3" fmla="*/ 4536 w 18291742"/>
              <a:gd name="connsiteY3" fmla="*/ 10293350 h 10293350"/>
              <a:gd name="connsiteX4" fmla="*/ 18291742 w 18291742"/>
              <a:gd name="connsiteY4" fmla="*/ 10293350 h 10293350"/>
              <a:gd name="connsiteX5" fmla="*/ 18286980 w 18291742"/>
              <a:gd name="connsiteY5" fmla="*/ 6349 h 1029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91742" h="10293350">
                <a:moveTo>
                  <a:pt x="18286980" y="6349"/>
                </a:moveTo>
                <a:lnTo>
                  <a:pt x="2684237" y="0"/>
                </a:lnTo>
                <a:lnTo>
                  <a:pt x="0" y="8207374"/>
                </a:lnTo>
                <a:cubicBezTo>
                  <a:pt x="1058" y="9681784"/>
                  <a:pt x="3478" y="8818940"/>
                  <a:pt x="4536" y="10293350"/>
                </a:cubicBezTo>
                <a:lnTo>
                  <a:pt x="18291742" y="10293350"/>
                </a:lnTo>
                <a:cubicBezTo>
                  <a:pt x="18281423" y="6861175"/>
                  <a:pt x="18297299" y="3438524"/>
                  <a:pt x="18286980" y="6349"/>
                </a:cubicBezTo>
                <a:close/>
              </a:path>
            </a:pathLst>
          </a:custGeom>
          <a:solidFill>
            <a:srgbClr val="44C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200" dirty="0"/>
          </a:p>
        </p:txBody>
      </p:sp>
      <p:sp>
        <p:nvSpPr>
          <p:cNvPr id="2" name="Title"/>
          <p:cNvSpPr>
            <a:spLocks noGrp="1"/>
          </p:cNvSpPr>
          <p:nvPr>
            <p:ph type="ctrTitle" hasCustomPrompt="1"/>
          </p:nvPr>
        </p:nvSpPr>
        <p:spPr>
          <a:xfrm>
            <a:off x="1310186" y="2374711"/>
            <a:ext cx="10392865" cy="2128486"/>
          </a:xfrm>
        </p:spPr>
        <p:txBody>
          <a:bodyPr wrap="none" lIns="0" tIns="0" rIns="0" bIns="0" anchor="b">
            <a:noAutofit/>
          </a:bodyPr>
          <a:lstStyle>
            <a:lvl1pPr algn="r">
              <a:lnSpc>
                <a:spcPct val="100000"/>
              </a:lnSpc>
              <a:defRPr sz="3200">
                <a:solidFill>
                  <a:schemeClr val="bg1"/>
                </a:solidFill>
                <a:latin typeface="Arial Rounded MT Bold" panose="020F0704030504030204" pitchFamily="34" charset="0"/>
              </a:defRPr>
            </a:lvl1pPr>
          </a:lstStyle>
          <a:p>
            <a:r>
              <a:rPr lang="nl-NL" dirty="0"/>
              <a:t>“Klik om quote </a:t>
            </a:r>
            <a:br>
              <a:rPr lang="nl-NL" dirty="0"/>
            </a:br>
            <a:r>
              <a:rPr lang="nl-NL" dirty="0"/>
              <a:t>in te Voegen”</a:t>
            </a:r>
            <a:endParaRPr lang="en-US" dirty="0"/>
          </a:p>
        </p:txBody>
      </p:sp>
      <p:sp>
        <p:nvSpPr>
          <p:cNvPr id="3" name="Subtitle 2"/>
          <p:cNvSpPr>
            <a:spLocks noGrp="1"/>
          </p:cNvSpPr>
          <p:nvPr>
            <p:ph type="subTitle" idx="1" hasCustomPrompt="1"/>
          </p:nvPr>
        </p:nvSpPr>
        <p:spPr>
          <a:xfrm>
            <a:off x="3451860" y="4774114"/>
            <a:ext cx="8251191" cy="1812970"/>
          </a:xfrm>
        </p:spPr>
        <p:txBody>
          <a:bodyPr lIns="0" tIns="0" rIns="0" bIns="0"/>
          <a:lstStyle>
            <a:lvl1pPr marL="0" indent="0" algn="r">
              <a:lnSpc>
                <a:spcPct val="65000"/>
              </a:lnSpc>
              <a:buNone/>
              <a:defRPr sz="2400">
                <a:solidFill>
                  <a:schemeClr val="bg1"/>
                </a:solidFill>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nl-NL" dirty="0"/>
              <a:t>Klik om de Naam en Voornaam in te voegen</a:t>
            </a:r>
            <a:endParaRPr lang="en-US" dirty="0"/>
          </a:p>
        </p:txBody>
      </p:sp>
      <p:sp>
        <p:nvSpPr>
          <p:cNvPr id="8" name="TextBox 4">
            <a:extLst>
              <a:ext uri="{FF2B5EF4-FFF2-40B4-BE49-F238E27FC236}">
                <a16:creationId xmlns:a16="http://schemas.microsoft.com/office/drawing/2014/main" id="{DA42037B-F9D4-4CC2-9863-1CC1A6AE5F12}"/>
              </a:ext>
            </a:extLst>
          </p:cNvPr>
          <p:cNvSpPr txBox="1"/>
          <p:nvPr userDrawn="1"/>
        </p:nvSpPr>
        <p:spPr>
          <a:xfrm>
            <a:off x="8405793" y="-352283"/>
            <a:ext cx="3775968" cy="297454"/>
          </a:xfrm>
          <a:prstGeom prst="rect">
            <a:avLst/>
          </a:prstGeom>
          <a:noFill/>
        </p:spPr>
        <p:txBody>
          <a:bodyPr wrap="square" rtlCol="0">
            <a:spAutoFit/>
          </a:bodyPr>
          <a:lstStyle/>
          <a:p>
            <a:pPr algn="r"/>
            <a:r>
              <a:rPr lang="nl-NL" sz="1333" b="1" dirty="0">
                <a:solidFill>
                  <a:schemeClr val="tx1"/>
                </a:solidFill>
                <a:latin typeface="+mn-lt"/>
                <a:cs typeface="Arial" panose="020B0604020202020204" pitchFamily="34" charset="0"/>
              </a:rPr>
              <a:t>Quote slide</a:t>
            </a:r>
            <a:endParaRPr lang="en-US" sz="1333" b="1" dirty="0">
              <a:solidFill>
                <a:schemeClr val="tx1"/>
              </a:solidFill>
              <a:latin typeface="+mn-lt"/>
              <a:cs typeface="Arial" panose="020B0604020202020204" pitchFamily="34" charset="0"/>
            </a:endParaRPr>
          </a:p>
        </p:txBody>
      </p:sp>
      <p:pic>
        <p:nvPicPr>
          <p:cNvPr id="9" name="Graphic 8">
            <a:extLst>
              <a:ext uri="{FF2B5EF4-FFF2-40B4-BE49-F238E27FC236}">
                <a16:creationId xmlns:a16="http://schemas.microsoft.com/office/drawing/2014/main" id="{30A4158E-317F-4A86-B1B9-6DBC4007AC4B}"/>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9075" y="764643"/>
            <a:ext cx="1980924" cy="1015136"/>
          </a:xfrm>
          <a:prstGeom prst="rect">
            <a:avLst/>
          </a:prstGeom>
        </p:spPr>
      </p:pic>
    </p:spTree>
    <p:extLst>
      <p:ext uri="{BB962C8B-B14F-4D97-AF65-F5344CB8AC3E}">
        <p14:creationId xmlns:p14="http://schemas.microsoft.com/office/powerpoint/2010/main" val="1915963024"/>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ussentitel">
    <p:spTree>
      <p:nvGrpSpPr>
        <p:cNvPr id="1" name=""/>
        <p:cNvGrpSpPr/>
        <p:nvPr/>
      </p:nvGrpSpPr>
      <p:grpSpPr>
        <a:xfrm>
          <a:off x="0" y="0"/>
          <a:ext cx="0" cy="0"/>
          <a:chOff x="0" y="0"/>
          <a:chExt cx="0" cy="0"/>
        </a:xfrm>
      </p:grpSpPr>
      <p:pic>
        <p:nvPicPr>
          <p:cNvPr id="5" name="Afbeelding 4" hidden="1">
            <a:extLst>
              <a:ext uri="{FF2B5EF4-FFF2-40B4-BE49-F238E27FC236}">
                <a16:creationId xmlns:a16="http://schemas.microsoft.com/office/drawing/2014/main" id="{6146C605-8F34-42B6-AD9C-0FA5DF4B76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Achtergrond">
            <a:extLst>
              <a:ext uri="{FF2B5EF4-FFF2-40B4-BE49-F238E27FC236}">
                <a16:creationId xmlns:a16="http://schemas.microsoft.com/office/drawing/2014/main" id="{127BD0DD-96EC-4659-8C98-AD33554F5AEF}"/>
              </a:ext>
            </a:extLst>
          </p:cNvPr>
          <p:cNvSpPr/>
          <p:nvPr/>
        </p:nvSpPr>
        <p:spPr>
          <a:xfrm>
            <a:off x="-908" y="-4233"/>
            <a:ext cx="12194495" cy="6862233"/>
          </a:xfrm>
          <a:custGeom>
            <a:avLst/>
            <a:gdLst>
              <a:gd name="connsiteX0" fmla="*/ 17335500 w 17335500"/>
              <a:gd name="connsiteY0" fmla="*/ 9525 h 10382250"/>
              <a:gd name="connsiteX1" fmla="*/ 3409950 w 17335500"/>
              <a:gd name="connsiteY1" fmla="*/ 0 h 10382250"/>
              <a:gd name="connsiteX2" fmla="*/ 0 w 17335500"/>
              <a:gd name="connsiteY2" fmla="*/ 10382250 h 10382250"/>
              <a:gd name="connsiteX3" fmla="*/ 17335500 w 17335500"/>
              <a:gd name="connsiteY3" fmla="*/ 10334625 h 10382250"/>
              <a:gd name="connsiteX4" fmla="*/ 17335500 w 17335500"/>
              <a:gd name="connsiteY4" fmla="*/ 9525 h 10382250"/>
              <a:gd name="connsiteX0" fmla="*/ 17335500 w 17335500"/>
              <a:gd name="connsiteY0" fmla="*/ 0 h 10372725"/>
              <a:gd name="connsiteX1" fmla="*/ 3398044 w 17335500"/>
              <a:gd name="connsiteY1" fmla="*/ 28575 h 10372725"/>
              <a:gd name="connsiteX2" fmla="*/ 0 w 17335500"/>
              <a:gd name="connsiteY2" fmla="*/ 10372725 h 10372725"/>
              <a:gd name="connsiteX3" fmla="*/ 17335500 w 17335500"/>
              <a:gd name="connsiteY3" fmla="*/ 10325100 h 10372725"/>
              <a:gd name="connsiteX4" fmla="*/ 17335500 w 17335500"/>
              <a:gd name="connsiteY4" fmla="*/ 0 h 10372725"/>
              <a:gd name="connsiteX0" fmla="*/ 16937831 w 17335500"/>
              <a:gd name="connsiteY0" fmla="*/ 481012 h 10344150"/>
              <a:gd name="connsiteX1" fmla="*/ 3398044 w 17335500"/>
              <a:gd name="connsiteY1" fmla="*/ 0 h 10344150"/>
              <a:gd name="connsiteX2" fmla="*/ 0 w 17335500"/>
              <a:gd name="connsiteY2" fmla="*/ 10344150 h 10344150"/>
              <a:gd name="connsiteX3" fmla="*/ 17335500 w 17335500"/>
              <a:gd name="connsiteY3" fmla="*/ 10296525 h 10344150"/>
              <a:gd name="connsiteX4" fmla="*/ 16937831 w 17335500"/>
              <a:gd name="connsiteY4" fmla="*/ 481012 h 10344150"/>
              <a:gd name="connsiteX0" fmla="*/ 17304544 w 17335500"/>
              <a:gd name="connsiteY0" fmla="*/ 0 h 10344151"/>
              <a:gd name="connsiteX1" fmla="*/ 3398044 w 17335500"/>
              <a:gd name="connsiteY1" fmla="*/ 1 h 10344151"/>
              <a:gd name="connsiteX2" fmla="*/ 0 w 17335500"/>
              <a:gd name="connsiteY2" fmla="*/ 10344151 h 10344151"/>
              <a:gd name="connsiteX3" fmla="*/ 17335500 w 17335500"/>
              <a:gd name="connsiteY3" fmla="*/ 10296526 h 10344151"/>
              <a:gd name="connsiteX4" fmla="*/ 17304544 w 17335500"/>
              <a:gd name="connsiteY4" fmla="*/ 0 h 10344151"/>
              <a:gd name="connsiteX0" fmla="*/ 17304544 w 17304622"/>
              <a:gd name="connsiteY0" fmla="*/ 0 h 10344151"/>
              <a:gd name="connsiteX1" fmla="*/ 3398044 w 17304622"/>
              <a:gd name="connsiteY1" fmla="*/ 1 h 10344151"/>
              <a:gd name="connsiteX2" fmla="*/ 0 w 17304622"/>
              <a:gd name="connsiteY2" fmla="*/ 10344151 h 10344151"/>
              <a:gd name="connsiteX3" fmla="*/ 16309181 w 17304622"/>
              <a:gd name="connsiteY3" fmla="*/ 9244014 h 10344151"/>
              <a:gd name="connsiteX4" fmla="*/ 17304544 w 17304622"/>
              <a:gd name="connsiteY4" fmla="*/ 0 h 10344151"/>
              <a:gd name="connsiteX0" fmla="*/ 17304544 w 17309306"/>
              <a:gd name="connsiteY0" fmla="*/ 0 h 10344151"/>
              <a:gd name="connsiteX1" fmla="*/ 3398044 w 17309306"/>
              <a:gd name="connsiteY1" fmla="*/ 1 h 10344151"/>
              <a:gd name="connsiteX2" fmla="*/ 0 w 17309306"/>
              <a:gd name="connsiteY2" fmla="*/ 10344151 h 10344151"/>
              <a:gd name="connsiteX3" fmla="*/ 17309306 w 17309306"/>
              <a:gd name="connsiteY3" fmla="*/ 10287001 h 10344151"/>
              <a:gd name="connsiteX4" fmla="*/ 17304544 w 17309306"/>
              <a:gd name="connsiteY4" fmla="*/ 0 h 10344151"/>
              <a:gd name="connsiteX0" fmla="*/ 16740188 w 16744950"/>
              <a:gd name="connsiteY0" fmla="*/ 0 h 10287001"/>
              <a:gd name="connsiteX1" fmla="*/ 2833688 w 16744950"/>
              <a:gd name="connsiteY1" fmla="*/ 1 h 10287001"/>
              <a:gd name="connsiteX2" fmla="*/ 0 w 16744950"/>
              <a:gd name="connsiteY2" fmla="*/ 10106026 h 10287001"/>
              <a:gd name="connsiteX3" fmla="*/ 16744950 w 16744950"/>
              <a:gd name="connsiteY3" fmla="*/ 10287001 h 10287001"/>
              <a:gd name="connsiteX4" fmla="*/ 16740188 w 16744950"/>
              <a:gd name="connsiteY4" fmla="*/ 0 h 10287001"/>
              <a:gd name="connsiteX0" fmla="*/ 17266444 w 17271206"/>
              <a:gd name="connsiteY0" fmla="*/ 0 h 10287001"/>
              <a:gd name="connsiteX1" fmla="*/ 3359944 w 17271206"/>
              <a:gd name="connsiteY1" fmla="*/ 1 h 10287001"/>
              <a:gd name="connsiteX2" fmla="*/ 0 w 17271206"/>
              <a:gd name="connsiteY2" fmla="*/ 10287001 h 10287001"/>
              <a:gd name="connsiteX3" fmla="*/ 17271206 w 17271206"/>
              <a:gd name="connsiteY3" fmla="*/ 10287001 h 10287001"/>
              <a:gd name="connsiteX4" fmla="*/ 17266444 w 17271206"/>
              <a:gd name="connsiteY4" fmla="*/ 0 h 10287001"/>
              <a:gd name="connsiteX0" fmla="*/ 17266444 w 17271206"/>
              <a:gd name="connsiteY0" fmla="*/ 0 h 10287001"/>
              <a:gd name="connsiteX1" fmla="*/ 3359944 w 17271206"/>
              <a:gd name="connsiteY1" fmla="*/ 1 h 10287001"/>
              <a:gd name="connsiteX2" fmla="*/ 1056368 w 17271206"/>
              <a:gd name="connsiteY2" fmla="*/ 7068458 h 10287001"/>
              <a:gd name="connsiteX3" fmla="*/ 0 w 17271206"/>
              <a:gd name="connsiteY3" fmla="*/ 10287001 h 10287001"/>
              <a:gd name="connsiteX4" fmla="*/ 17271206 w 17271206"/>
              <a:gd name="connsiteY4" fmla="*/ 10287001 h 10287001"/>
              <a:gd name="connsiteX5" fmla="*/ 17266444 w 17271206"/>
              <a:gd name="connsiteY5" fmla="*/ 0 h 10287001"/>
              <a:gd name="connsiteX0" fmla="*/ 18285619 w 18290381"/>
              <a:gd name="connsiteY0" fmla="*/ 0 h 10287001"/>
              <a:gd name="connsiteX1" fmla="*/ 4379119 w 18290381"/>
              <a:gd name="connsiteY1" fmla="*/ 1 h 10287001"/>
              <a:gd name="connsiteX2" fmla="*/ 0 w 18290381"/>
              <a:gd name="connsiteY2" fmla="*/ 5863772 h 10287001"/>
              <a:gd name="connsiteX3" fmla="*/ 1019175 w 18290381"/>
              <a:gd name="connsiteY3" fmla="*/ 10287001 h 10287001"/>
              <a:gd name="connsiteX4" fmla="*/ 18290381 w 18290381"/>
              <a:gd name="connsiteY4" fmla="*/ 10287001 h 10287001"/>
              <a:gd name="connsiteX5" fmla="*/ 18285619 w 18290381"/>
              <a:gd name="connsiteY5" fmla="*/ 0 h 10287001"/>
              <a:gd name="connsiteX0" fmla="*/ 18285619 w 18290381"/>
              <a:gd name="connsiteY0" fmla="*/ 0 h 10287001"/>
              <a:gd name="connsiteX1" fmla="*/ 4379119 w 18290381"/>
              <a:gd name="connsiteY1" fmla="*/ 1 h 10287001"/>
              <a:gd name="connsiteX2" fmla="*/ 0 w 18290381"/>
              <a:gd name="connsiteY2" fmla="*/ 5863772 h 10287001"/>
              <a:gd name="connsiteX3" fmla="*/ 3175 w 18290381"/>
              <a:gd name="connsiteY3" fmla="*/ 10287001 h 10287001"/>
              <a:gd name="connsiteX4" fmla="*/ 18290381 w 18290381"/>
              <a:gd name="connsiteY4" fmla="*/ 10287001 h 10287001"/>
              <a:gd name="connsiteX5" fmla="*/ 18285619 w 18290381"/>
              <a:gd name="connsiteY5" fmla="*/ 0 h 10287001"/>
              <a:gd name="connsiteX0" fmla="*/ 18285619 w 18290381"/>
              <a:gd name="connsiteY0" fmla="*/ 3174 h 10290175"/>
              <a:gd name="connsiteX1" fmla="*/ 2709069 w 18290381"/>
              <a:gd name="connsiteY1" fmla="*/ 0 h 10290175"/>
              <a:gd name="connsiteX2" fmla="*/ 0 w 18290381"/>
              <a:gd name="connsiteY2" fmla="*/ 5866946 h 10290175"/>
              <a:gd name="connsiteX3" fmla="*/ 3175 w 18290381"/>
              <a:gd name="connsiteY3" fmla="*/ 10290175 h 10290175"/>
              <a:gd name="connsiteX4" fmla="*/ 18290381 w 18290381"/>
              <a:gd name="connsiteY4" fmla="*/ 10290175 h 10290175"/>
              <a:gd name="connsiteX5" fmla="*/ 18285619 w 18290381"/>
              <a:gd name="connsiteY5" fmla="*/ 3174 h 10290175"/>
              <a:gd name="connsiteX0" fmla="*/ 18285619 w 18290381"/>
              <a:gd name="connsiteY0" fmla="*/ 0 h 10287001"/>
              <a:gd name="connsiteX1" fmla="*/ 2699544 w 18290381"/>
              <a:gd name="connsiteY1" fmla="*/ 3176 h 10287001"/>
              <a:gd name="connsiteX2" fmla="*/ 0 w 18290381"/>
              <a:gd name="connsiteY2" fmla="*/ 5863772 h 10287001"/>
              <a:gd name="connsiteX3" fmla="*/ 3175 w 18290381"/>
              <a:gd name="connsiteY3" fmla="*/ 10287001 h 10287001"/>
              <a:gd name="connsiteX4" fmla="*/ 18290381 w 18290381"/>
              <a:gd name="connsiteY4" fmla="*/ 10287001 h 10287001"/>
              <a:gd name="connsiteX5" fmla="*/ 18285619 w 18290381"/>
              <a:gd name="connsiteY5" fmla="*/ 0 h 10287001"/>
              <a:gd name="connsiteX0" fmla="*/ 18285619 w 18290381"/>
              <a:gd name="connsiteY0" fmla="*/ 6349 h 10293350"/>
              <a:gd name="connsiteX1" fmla="*/ 2699544 w 18290381"/>
              <a:gd name="connsiteY1" fmla="*/ 0 h 10293350"/>
              <a:gd name="connsiteX2" fmla="*/ 0 w 18290381"/>
              <a:gd name="connsiteY2" fmla="*/ 5870121 h 10293350"/>
              <a:gd name="connsiteX3" fmla="*/ 3175 w 18290381"/>
              <a:gd name="connsiteY3" fmla="*/ 10293350 h 10293350"/>
              <a:gd name="connsiteX4" fmla="*/ 18290381 w 18290381"/>
              <a:gd name="connsiteY4" fmla="*/ 10293350 h 10293350"/>
              <a:gd name="connsiteX5" fmla="*/ 18285619 w 18290381"/>
              <a:gd name="connsiteY5" fmla="*/ 6349 h 10293350"/>
              <a:gd name="connsiteX0" fmla="*/ 18300133 w 18304895"/>
              <a:gd name="connsiteY0" fmla="*/ 6349 h 10293350"/>
              <a:gd name="connsiteX1" fmla="*/ 2714058 w 18304895"/>
              <a:gd name="connsiteY1" fmla="*/ 0 h 10293350"/>
              <a:gd name="connsiteX2" fmla="*/ 0 w 18304895"/>
              <a:gd name="connsiteY2" fmla="*/ 8250464 h 10293350"/>
              <a:gd name="connsiteX3" fmla="*/ 17689 w 18304895"/>
              <a:gd name="connsiteY3" fmla="*/ 10293350 h 10293350"/>
              <a:gd name="connsiteX4" fmla="*/ 18304895 w 18304895"/>
              <a:gd name="connsiteY4" fmla="*/ 10293350 h 10293350"/>
              <a:gd name="connsiteX5" fmla="*/ 18300133 w 18304895"/>
              <a:gd name="connsiteY5" fmla="*/ 6349 h 10293350"/>
              <a:gd name="connsiteX0" fmla="*/ 18282504 w 18287266"/>
              <a:gd name="connsiteY0" fmla="*/ 6349 h 10293350"/>
              <a:gd name="connsiteX1" fmla="*/ 2696429 w 18287266"/>
              <a:gd name="connsiteY1" fmla="*/ 0 h 10293350"/>
              <a:gd name="connsiteX2" fmla="*/ 11399 w 18287266"/>
              <a:gd name="connsiteY2" fmla="*/ 8743949 h 10293350"/>
              <a:gd name="connsiteX3" fmla="*/ 60 w 18287266"/>
              <a:gd name="connsiteY3" fmla="*/ 10293350 h 10293350"/>
              <a:gd name="connsiteX4" fmla="*/ 18287266 w 18287266"/>
              <a:gd name="connsiteY4" fmla="*/ 10293350 h 10293350"/>
              <a:gd name="connsiteX5" fmla="*/ 18282504 w 18287266"/>
              <a:gd name="connsiteY5" fmla="*/ 6349 h 10293350"/>
              <a:gd name="connsiteX0" fmla="*/ 18286980 w 18291742"/>
              <a:gd name="connsiteY0" fmla="*/ 6349 h 10293350"/>
              <a:gd name="connsiteX1" fmla="*/ 2700905 w 18291742"/>
              <a:gd name="connsiteY1" fmla="*/ 0 h 10293350"/>
              <a:gd name="connsiteX2" fmla="*/ 0 w 18291742"/>
              <a:gd name="connsiteY2" fmla="*/ 8207374 h 10293350"/>
              <a:gd name="connsiteX3" fmla="*/ 4536 w 18291742"/>
              <a:gd name="connsiteY3" fmla="*/ 10293350 h 10293350"/>
              <a:gd name="connsiteX4" fmla="*/ 18291742 w 18291742"/>
              <a:gd name="connsiteY4" fmla="*/ 10293350 h 10293350"/>
              <a:gd name="connsiteX5" fmla="*/ 18286980 w 18291742"/>
              <a:gd name="connsiteY5" fmla="*/ 6349 h 10293350"/>
              <a:gd name="connsiteX0" fmla="*/ 18286980 w 18291742"/>
              <a:gd name="connsiteY0" fmla="*/ 6349 h 10293350"/>
              <a:gd name="connsiteX1" fmla="*/ 2684237 w 18291742"/>
              <a:gd name="connsiteY1" fmla="*/ 0 h 10293350"/>
              <a:gd name="connsiteX2" fmla="*/ 0 w 18291742"/>
              <a:gd name="connsiteY2" fmla="*/ 8207374 h 10293350"/>
              <a:gd name="connsiteX3" fmla="*/ 4536 w 18291742"/>
              <a:gd name="connsiteY3" fmla="*/ 10293350 h 10293350"/>
              <a:gd name="connsiteX4" fmla="*/ 18291742 w 18291742"/>
              <a:gd name="connsiteY4" fmla="*/ 10293350 h 10293350"/>
              <a:gd name="connsiteX5" fmla="*/ 18286980 w 18291742"/>
              <a:gd name="connsiteY5" fmla="*/ 6349 h 1029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91742" h="10293350">
                <a:moveTo>
                  <a:pt x="18286980" y="6349"/>
                </a:moveTo>
                <a:lnTo>
                  <a:pt x="2684237" y="0"/>
                </a:lnTo>
                <a:lnTo>
                  <a:pt x="0" y="8207374"/>
                </a:lnTo>
                <a:cubicBezTo>
                  <a:pt x="1058" y="9681784"/>
                  <a:pt x="3478" y="8818940"/>
                  <a:pt x="4536" y="10293350"/>
                </a:cubicBezTo>
                <a:lnTo>
                  <a:pt x="18291742" y="10293350"/>
                </a:lnTo>
                <a:cubicBezTo>
                  <a:pt x="18281423" y="6861175"/>
                  <a:pt x="18297299" y="3438524"/>
                  <a:pt x="18286980" y="6349"/>
                </a:cubicBezTo>
                <a:close/>
              </a:path>
            </a:pathLst>
          </a:custGeom>
          <a:solidFill>
            <a:srgbClr val="44C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200" dirty="0"/>
          </a:p>
        </p:txBody>
      </p:sp>
      <p:sp>
        <p:nvSpPr>
          <p:cNvPr id="2" name="Title"/>
          <p:cNvSpPr>
            <a:spLocks noGrp="1"/>
          </p:cNvSpPr>
          <p:nvPr>
            <p:ph type="ctrTitle" hasCustomPrompt="1"/>
          </p:nvPr>
        </p:nvSpPr>
        <p:spPr>
          <a:xfrm>
            <a:off x="3432810" y="2265535"/>
            <a:ext cx="8251191" cy="1309663"/>
          </a:xfrm>
        </p:spPr>
        <p:txBody>
          <a:bodyPr wrap="none" lIns="0" tIns="0" rIns="0" bIns="0" anchor="b">
            <a:noAutofit/>
          </a:bodyPr>
          <a:lstStyle>
            <a:lvl1pPr algn="l">
              <a:lnSpc>
                <a:spcPct val="64000"/>
              </a:lnSpc>
              <a:defRPr sz="3600">
                <a:solidFill>
                  <a:schemeClr val="bg1"/>
                </a:solidFill>
                <a:latin typeface="Arial Rounded MT Bold" panose="020F0704030504030204" pitchFamily="34" charset="0"/>
              </a:defRPr>
            </a:lvl1pPr>
          </a:lstStyle>
          <a:p>
            <a:r>
              <a:rPr lang="nl-NL" dirty="0"/>
              <a:t>Klik om Titel te bewerken</a:t>
            </a:r>
            <a:endParaRPr lang="en-US" dirty="0"/>
          </a:p>
        </p:txBody>
      </p:sp>
      <p:sp>
        <p:nvSpPr>
          <p:cNvPr id="3" name="Subtitle 2"/>
          <p:cNvSpPr>
            <a:spLocks noGrp="1"/>
          </p:cNvSpPr>
          <p:nvPr>
            <p:ph type="subTitle" idx="1"/>
          </p:nvPr>
        </p:nvSpPr>
        <p:spPr>
          <a:xfrm>
            <a:off x="3451860" y="3889020"/>
            <a:ext cx="8251191" cy="1812970"/>
          </a:xfrm>
        </p:spPr>
        <p:txBody>
          <a:bodyPr lIns="0" tIns="0" rIns="0" bIns="0"/>
          <a:lstStyle>
            <a:lvl1pPr marL="0" indent="0" algn="l">
              <a:lnSpc>
                <a:spcPct val="65000"/>
              </a:lnSpc>
              <a:buNone/>
              <a:defRPr sz="2400">
                <a:solidFill>
                  <a:schemeClr val="bg1"/>
                </a:solidFill>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nl-NL"/>
              <a:t>Klikken om de ondertitelstijl van het model te bewerken</a:t>
            </a:r>
            <a:endParaRPr lang="en-US" dirty="0"/>
          </a:p>
        </p:txBody>
      </p:sp>
      <p:pic>
        <p:nvPicPr>
          <p:cNvPr id="11" name="Howest Logo">
            <a:extLst>
              <a:ext uri="{FF2B5EF4-FFF2-40B4-BE49-F238E27FC236}">
                <a16:creationId xmlns:a16="http://schemas.microsoft.com/office/drawing/2014/main" id="{F0A4337E-4309-4111-B746-78D887371E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838" y="768980"/>
            <a:ext cx="1966095" cy="1007625"/>
          </a:xfrm>
          <a:prstGeom prst="rect">
            <a:avLst/>
          </a:prstGeom>
        </p:spPr>
      </p:pic>
      <p:sp>
        <p:nvSpPr>
          <p:cNvPr id="8" name="TextBox 4">
            <a:extLst>
              <a:ext uri="{FF2B5EF4-FFF2-40B4-BE49-F238E27FC236}">
                <a16:creationId xmlns:a16="http://schemas.microsoft.com/office/drawing/2014/main" id="{DA42037B-F9D4-4CC2-9863-1CC1A6AE5F12}"/>
              </a:ext>
            </a:extLst>
          </p:cNvPr>
          <p:cNvSpPr txBox="1"/>
          <p:nvPr/>
        </p:nvSpPr>
        <p:spPr>
          <a:xfrm>
            <a:off x="8405793" y="-352283"/>
            <a:ext cx="3775968" cy="297454"/>
          </a:xfrm>
          <a:prstGeom prst="rect">
            <a:avLst/>
          </a:prstGeom>
          <a:noFill/>
        </p:spPr>
        <p:txBody>
          <a:bodyPr wrap="square" rtlCol="0">
            <a:spAutoFit/>
          </a:bodyPr>
          <a:lstStyle/>
          <a:p>
            <a:pPr algn="r"/>
            <a:r>
              <a:rPr lang="nl-NL" sz="1333" b="1" dirty="0">
                <a:solidFill>
                  <a:schemeClr val="tx1"/>
                </a:solidFill>
                <a:latin typeface="+mn-lt"/>
                <a:cs typeface="Arial" panose="020B0604020202020204" pitchFamily="34" charset="0"/>
              </a:rPr>
              <a:t>Tussentitel slide</a:t>
            </a:r>
            <a:endParaRPr lang="en-US" sz="1333" b="1" dirty="0">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1096161177"/>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 preserve="1">
  <p:cSld name="Inhoudstafel">
    <p:spTree>
      <p:nvGrpSpPr>
        <p:cNvPr id="1" name=""/>
        <p:cNvGrpSpPr/>
        <p:nvPr/>
      </p:nvGrpSpPr>
      <p:grpSpPr>
        <a:xfrm>
          <a:off x="0" y="0"/>
          <a:ext cx="0" cy="0"/>
          <a:chOff x="0" y="0"/>
          <a:chExt cx="0" cy="0"/>
        </a:xfrm>
      </p:grpSpPr>
      <p:pic>
        <p:nvPicPr>
          <p:cNvPr id="5" name="Afbeelding 4" hidden="1">
            <a:extLst>
              <a:ext uri="{FF2B5EF4-FFF2-40B4-BE49-F238E27FC236}">
                <a16:creationId xmlns:a16="http://schemas.microsoft.com/office/drawing/2014/main" id="{6146C605-8F34-42B6-AD9C-0FA5DF4B76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Achtergrond">
            <a:extLst>
              <a:ext uri="{FF2B5EF4-FFF2-40B4-BE49-F238E27FC236}">
                <a16:creationId xmlns:a16="http://schemas.microsoft.com/office/drawing/2014/main" id="{127BD0DD-96EC-4659-8C98-AD33554F5AEF}"/>
              </a:ext>
            </a:extLst>
          </p:cNvPr>
          <p:cNvSpPr/>
          <p:nvPr userDrawn="1"/>
        </p:nvSpPr>
        <p:spPr>
          <a:xfrm>
            <a:off x="-908" y="-4233"/>
            <a:ext cx="12194495" cy="6862233"/>
          </a:xfrm>
          <a:custGeom>
            <a:avLst/>
            <a:gdLst>
              <a:gd name="connsiteX0" fmla="*/ 17335500 w 17335500"/>
              <a:gd name="connsiteY0" fmla="*/ 9525 h 10382250"/>
              <a:gd name="connsiteX1" fmla="*/ 3409950 w 17335500"/>
              <a:gd name="connsiteY1" fmla="*/ 0 h 10382250"/>
              <a:gd name="connsiteX2" fmla="*/ 0 w 17335500"/>
              <a:gd name="connsiteY2" fmla="*/ 10382250 h 10382250"/>
              <a:gd name="connsiteX3" fmla="*/ 17335500 w 17335500"/>
              <a:gd name="connsiteY3" fmla="*/ 10334625 h 10382250"/>
              <a:gd name="connsiteX4" fmla="*/ 17335500 w 17335500"/>
              <a:gd name="connsiteY4" fmla="*/ 9525 h 10382250"/>
              <a:gd name="connsiteX0" fmla="*/ 17335500 w 17335500"/>
              <a:gd name="connsiteY0" fmla="*/ 0 h 10372725"/>
              <a:gd name="connsiteX1" fmla="*/ 3398044 w 17335500"/>
              <a:gd name="connsiteY1" fmla="*/ 28575 h 10372725"/>
              <a:gd name="connsiteX2" fmla="*/ 0 w 17335500"/>
              <a:gd name="connsiteY2" fmla="*/ 10372725 h 10372725"/>
              <a:gd name="connsiteX3" fmla="*/ 17335500 w 17335500"/>
              <a:gd name="connsiteY3" fmla="*/ 10325100 h 10372725"/>
              <a:gd name="connsiteX4" fmla="*/ 17335500 w 17335500"/>
              <a:gd name="connsiteY4" fmla="*/ 0 h 10372725"/>
              <a:gd name="connsiteX0" fmla="*/ 16937831 w 17335500"/>
              <a:gd name="connsiteY0" fmla="*/ 481012 h 10344150"/>
              <a:gd name="connsiteX1" fmla="*/ 3398044 w 17335500"/>
              <a:gd name="connsiteY1" fmla="*/ 0 h 10344150"/>
              <a:gd name="connsiteX2" fmla="*/ 0 w 17335500"/>
              <a:gd name="connsiteY2" fmla="*/ 10344150 h 10344150"/>
              <a:gd name="connsiteX3" fmla="*/ 17335500 w 17335500"/>
              <a:gd name="connsiteY3" fmla="*/ 10296525 h 10344150"/>
              <a:gd name="connsiteX4" fmla="*/ 16937831 w 17335500"/>
              <a:gd name="connsiteY4" fmla="*/ 481012 h 10344150"/>
              <a:gd name="connsiteX0" fmla="*/ 17304544 w 17335500"/>
              <a:gd name="connsiteY0" fmla="*/ 0 h 10344151"/>
              <a:gd name="connsiteX1" fmla="*/ 3398044 w 17335500"/>
              <a:gd name="connsiteY1" fmla="*/ 1 h 10344151"/>
              <a:gd name="connsiteX2" fmla="*/ 0 w 17335500"/>
              <a:gd name="connsiteY2" fmla="*/ 10344151 h 10344151"/>
              <a:gd name="connsiteX3" fmla="*/ 17335500 w 17335500"/>
              <a:gd name="connsiteY3" fmla="*/ 10296526 h 10344151"/>
              <a:gd name="connsiteX4" fmla="*/ 17304544 w 17335500"/>
              <a:gd name="connsiteY4" fmla="*/ 0 h 10344151"/>
              <a:gd name="connsiteX0" fmla="*/ 17304544 w 17304622"/>
              <a:gd name="connsiteY0" fmla="*/ 0 h 10344151"/>
              <a:gd name="connsiteX1" fmla="*/ 3398044 w 17304622"/>
              <a:gd name="connsiteY1" fmla="*/ 1 h 10344151"/>
              <a:gd name="connsiteX2" fmla="*/ 0 w 17304622"/>
              <a:gd name="connsiteY2" fmla="*/ 10344151 h 10344151"/>
              <a:gd name="connsiteX3" fmla="*/ 16309181 w 17304622"/>
              <a:gd name="connsiteY3" fmla="*/ 9244014 h 10344151"/>
              <a:gd name="connsiteX4" fmla="*/ 17304544 w 17304622"/>
              <a:gd name="connsiteY4" fmla="*/ 0 h 10344151"/>
              <a:gd name="connsiteX0" fmla="*/ 17304544 w 17309306"/>
              <a:gd name="connsiteY0" fmla="*/ 0 h 10344151"/>
              <a:gd name="connsiteX1" fmla="*/ 3398044 w 17309306"/>
              <a:gd name="connsiteY1" fmla="*/ 1 h 10344151"/>
              <a:gd name="connsiteX2" fmla="*/ 0 w 17309306"/>
              <a:gd name="connsiteY2" fmla="*/ 10344151 h 10344151"/>
              <a:gd name="connsiteX3" fmla="*/ 17309306 w 17309306"/>
              <a:gd name="connsiteY3" fmla="*/ 10287001 h 10344151"/>
              <a:gd name="connsiteX4" fmla="*/ 17304544 w 17309306"/>
              <a:gd name="connsiteY4" fmla="*/ 0 h 10344151"/>
              <a:gd name="connsiteX0" fmla="*/ 16740188 w 16744950"/>
              <a:gd name="connsiteY0" fmla="*/ 0 h 10287001"/>
              <a:gd name="connsiteX1" fmla="*/ 2833688 w 16744950"/>
              <a:gd name="connsiteY1" fmla="*/ 1 h 10287001"/>
              <a:gd name="connsiteX2" fmla="*/ 0 w 16744950"/>
              <a:gd name="connsiteY2" fmla="*/ 10106026 h 10287001"/>
              <a:gd name="connsiteX3" fmla="*/ 16744950 w 16744950"/>
              <a:gd name="connsiteY3" fmla="*/ 10287001 h 10287001"/>
              <a:gd name="connsiteX4" fmla="*/ 16740188 w 16744950"/>
              <a:gd name="connsiteY4" fmla="*/ 0 h 10287001"/>
              <a:gd name="connsiteX0" fmla="*/ 17266444 w 17271206"/>
              <a:gd name="connsiteY0" fmla="*/ 0 h 10287001"/>
              <a:gd name="connsiteX1" fmla="*/ 3359944 w 17271206"/>
              <a:gd name="connsiteY1" fmla="*/ 1 h 10287001"/>
              <a:gd name="connsiteX2" fmla="*/ 0 w 17271206"/>
              <a:gd name="connsiteY2" fmla="*/ 10287001 h 10287001"/>
              <a:gd name="connsiteX3" fmla="*/ 17271206 w 17271206"/>
              <a:gd name="connsiteY3" fmla="*/ 10287001 h 10287001"/>
              <a:gd name="connsiteX4" fmla="*/ 17266444 w 17271206"/>
              <a:gd name="connsiteY4" fmla="*/ 0 h 10287001"/>
              <a:gd name="connsiteX0" fmla="*/ 17266444 w 17271206"/>
              <a:gd name="connsiteY0" fmla="*/ 0 h 10287001"/>
              <a:gd name="connsiteX1" fmla="*/ 3359944 w 17271206"/>
              <a:gd name="connsiteY1" fmla="*/ 1 h 10287001"/>
              <a:gd name="connsiteX2" fmla="*/ 1056368 w 17271206"/>
              <a:gd name="connsiteY2" fmla="*/ 7068458 h 10287001"/>
              <a:gd name="connsiteX3" fmla="*/ 0 w 17271206"/>
              <a:gd name="connsiteY3" fmla="*/ 10287001 h 10287001"/>
              <a:gd name="connsiteX4" fmla="*/ 17271206 w 17271206"/>
              <a:gd name="connsiteY4" fmla="*/ 10287001 h 10287001"/>
              <a:gd name="connsiteX5" fmla="*/ 17266444 w 17271206"/>
              <a:gd name="connsiteY5" fmla="*/ 0 h 10287001"/>
              <a:gd name="connsiteX0" fmla="*/ 18285619 w 18290381"/>
              <a:gd name="connsiteY0" fmla="*/ 0 h 10287001"/>
              <a:gd name="connsiteX1" fmla="*/ 4379119 w 18290381"/>
              <a:gd name="connsiteY1" fmla="*/ 1 h 10287001"/>
              <a:gd name="connsiteX2" fmla="*/ 0 w 18290381"/>
              <a:gd name="connsiteY2" fmla="*/ 5863772 h 10287001"/>
              <a:gd name="connsiteX3" fmla="*/ 1019175 w 18290381"/>
              <a:gd name="connsiteY3" fmla="*/ 10287001 h 10287001"/>
              <a:gd name="connsiteX4" fmla="*/ 18290381 w 18290381"/>
              <a:gd name="connsiteY4" fmla="*/ 10287001 h 10287001"/>
              <a:gd name="connsiteX5" fmla="*/ 18285619 w 18290381"/>
              <a:gd name="connsiteY5" fmla="*/ 0 h 10287001"/>
              <a:gd name="connsiteX0" fmla="*/ 18285619 w 18290381"/>
              <a:gd name="connsiteY0" fmla="*/ 0 h 10287001"/>
              <a:gd name="connsiteX1" fmla="*/ 4379119 w 18290381"/>
              <a:gd name="connsiteY1" fmla="*/ 1 h 10287001"/>
              <a:gd name="connsiteX2" fmla="*/ 0 w 18290381"/>
              <a:gd name="connsiteY2" fmla="*/ 5863772 h 10287001"/>
              <a:gd name="connsiteX3" fmla="*/ 3175 w 18290381"/>
              <a:gd name="connsiteY3" fmla="*/ 10287001 h 10287001"/>
              <a:gd name="connsiteX4" fmla="*/ 18290381 w 18290381"/>
              <a:gd name="connsiteY4" fmla="*/ 10287001 h 10287001"/>
              <a:gd name="connsiteX5" fmla="*/ 18285619 w 18290381"/>
              <a:gd name="connsiteY5" fmla="*/ 0 h 10287001"/>
              <a:gd name="connsiteX0" fmla="*/ 18285619 w 18290381"/>
              <a:gd name="connsiteY0" fmla="*/ 3174 h 10290175"/>
              <a:gd name="connsiteX1" fmla="*/ 2709069 w 18290381"/>
              <a:gd name="connsiteY1" fmla="*/ 0 h 10290175"/>
              <a:gd name="connsiteX2" fmla="*/ 0 w 18290381"/>
              <a:gd name="connsiteY2" fmla="*/ 5866946 h 10290175"/>
              <a:gd name="connsiteX3" fmla="*/ 3175 w 18290381"/>
              <a:gd name="connsiteY3" fmla="*/ 10290175 h 10290175"/>
              <a:gd name="connsiteX4" fmla="*/ 18290381 w 18290381"/>
              <a:gd name="connsiteY4" fmla="*/ 10290175 h 10290175"/>
              <a:gd name="connsiteX5" fmla="*/ 18285619 w 18290381"/>
              <a:gd name="connsiteY5" fmla="*/ 3174 h 10290175"/>
              <a:gd name="connsiteX0" fmla="*/ 18285619 w 18290381"/>
              <a:gd name="connsiteY0" fmla="*/ 0 h 10287001"/>
              <a:gd name="connsiteX1" fmla="*/ 2699544 w 18290381"/>
              <a:gd name="connsiteY1" fmla="*/ 3176 h 10287001"/>
              <a:gd name="connsiteX2" fmla="*/ 0 w 18290381"/>
              <a:gd name="connsiteY2" fmla="*/ 5863772 h 10287001"/>
              <a:gd name="connsiteX3" fmla="*/ 3175 w 18290381"/>
              <a:gd name="connsiteY3" fmla="*/ 10287001 h 10287001"/>
              <a:gd name="connsiteX4" fmla="*/ 18290381 w 18290381"/>
              <a:gd name="connsiteY4" fmla="*/ 10287001 h 10287001"/>
              <a:gd name="connsiteX5" fmla="*/ 18285619 w 18290381"/>
              <a:gd name="connsiteY5" fmla="*/ 0 h 10287001"/>
              <a:gd name="connsiteX0" fmla="*/ 18285619 w 18290381"/>
              <a:gd name="connsiteY0" fmla="*/ 6349 h 10293350"/>
              <a:gd name="connsiteX1" fmla="*/ 2699544 w 18290381"/>
              <a:gd name="connsiteY1" fmla="*/ 0 h 10293350"/>
              <a:gd name="connsiteX2" fmla="*/ 0 w 18290381"/>
              <a:gd name="connsiteY2" fmla="*/ 5870121 h 10293350"/>
              <a:gd name="connsiteX3" fmla="*/ 3175 w 18290381"/>
              <a:gd name="connsiteY3" fmla="*/ 10293350 h 10293350"/>
              <a:gd name="connsiteX4" fmla="*/ 18290381 w 18290381"/>
              <a:gd name="connsiteY4" fmla="*/ 10293350 h 10293350"/>
              <a:gd name="connsiteX5" fmla="*/ 18285619 w 18290381"/>
              <a:gd name="connsiteY5" fmla="*/ 6349 h 10293350"/>
              <a:gd name="connsiteX0" fmla="*/ 18300133 w 18304895"/>
              <a:gd name="connsiteY0" fmla="*/ 6349 h 10293350"/>
              <a:gd name="connsiteX1" fmla="*/ 2714058 w 18304895"/>
              <a:gd name="connsiteY1" fmla="*/ 0 h 10293350"/>
              <a:gd name="connsiteX2" fmla="*/ 0 w 18304895"/>
              <a:gd name="connsiteY2" fmla="*/ 8250464 h 10293350"/>
              <a:gd name="connsiteX3" fmla="*/ 17689 w 18304895"/>
              <a:gd name="connsiteY3" fmla="*/ 10293350 h 10293350"/>
              <a:gd name="connsiteX4" fmla="*/ 18304895 w 18304895"/>
              <a:gd name="connsiteY4" fmla="*/ 10293350 h 10293350"/>
              <a:gd name="connsiteX5" fmla="*/ 18300133 w 18304895"/>
              <a:gd name="connsiteY5" fmla="*/ 6349 h 10293350"/>
              <a:gd name="connsiteX0" fmla="*/ 18282504 w 18287266"/>
              <a:gd name="connsiteY0" fmla="*/ 6349 h 10293350"/>
              <a:gd name="connsiteX1" fmla="*/ 2696429 w 18287266"/>
              <a:gd name="connsiteY1" fmla="*/ 0 h 10293350"/>
              <a:gd name="connsiteX2" fmla="*/ 11399 w 18287266"/>
              <a:gd name="connsiteY2" fmla="*/ 8743949 h 10293350"/>
              <a:gd name="connsiteX3" fmla="*/ 60 w 18287266"/>
              <a:gd name="connsiteY3" fmla="*/ 10293350 h 10293350"/>
              <a:gd name="connsiteX4" fmla="*/ 18287266 w 18287266"/>
              <a:gd name="connsiteY4" fmla="*/ 10293350 h 10293350"/>
              <a:gd name="connsiteX5" fmla="*/ 18282504 w 18287266"/>
              <a:gd name="connsiteY5" fmla="*/ 6349 h 10293350"/>
              <a:gd name="connsiteX0" fmla="*/ 18286980 w 18291742"/>
              <a:gd name="connsiteY0" fmla="*/ 6349 h 10293350"/>
              <a:gd name="connsiteX1" fmla="*/ 2700905 w 18291742"/>
              <a:gd name="connsiteY1" fmla="*/ 0 h 10293350"/>
              <a:gd name="connsiteX2" fmla="*/ 0 w 18291742"/>
              <a:gd name="connsiteY2" fmla="*/ 8207374 h 10293350"/>
              <a:gd name="connsiteX3" fmla="*/ 4536 w 18291742"/>
              <a:gd name="connsiteY3" fmla="*/ 10293350 h 10293350"/>
              <a:gd name="connsiteX4" fmla="*/ 18291742 w 18291742"/>
              <a:gd name="connsiteY4" fmla="*/ 10293350 h 10293350"/>
              <a:gd name="connsiteX5" fmla="*/ 18286980 w 18291742"/>
              <a:gd name="connsiteY5" fmla="*/ 6349 h 10293350"/>
              <a:gd name="connsiteX0" fmla="*/ 18286980 w 18291742"/>
              <a:gd name="connsiteY0" fmla="*/ 6349 h 10293350"/>
              <a:gd name="connsiteX1" fmla="*/ 2684237 w 18291742"/>
              <a:gd name="connsiteY1" fmla="*/ 0 h 10293350"/>
              <a:gd name="connsiteX2" fmla="*/ 0 w 18291742"/>
              <a:gd name="connsiteY2" fmla="*/ 8207374 h 10293350"/>
              <a:gd name="connsiteX3" fmla="*/ 4536 w 18291742"/>
              <a:gd name="connsiteY3" fmla="*/ 10293350 h 10293350"/>
              <a:gd name="connsiteX4" fmla="*/ 18291742 w 18291742"/>
              <a:gd name="connsiteY4" fmla="*/ 10293350 h 10293350"/>
              <a:gd name="connsiteX5" fmla="*/ 18286980 w 18291742"/>
              <a:gd name="connsiteY5" fmla="*/ 6349 h 1029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91742" h="10293350">
                <a:moveTo>
                  <a:pt x="18286980" y="6349"/>
                </a:moveTo>
                <a:lnTo>
                  <a:pt x="2684237" y="0"/>
                </a:lnTo>
                <a:lnTo>
                  <a:pt x="0" y="8207374"/>
                </a:lnTo>
                <a:cubicBezTo>
                  <a:pt x="1058" y="9681784"/>
                  <a:pt x="3478" y="8818940"/>
                  <a:pt x="4536" y="10293350"/>
                </a:cubicBezTo>
                <a:lnTo>
                  <a:pt x="18291742" y="10293350"/>
                </a:lnTo>
                <a:cubicBezTo>
                  <a:pt x="18281423" y="6861175"/>
                  <a:pt x="18297299" y="3438524"/>
                  <a:pt x="18286980" y="6349"/>
                </a:cubicBezTo>
                <a:close/>
              </a:path>
            </a:pathLst>
          </a:custGeom>
          <a:solidFill>
            <a:srgbClr val="44C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200" dirty="0"/>
          </a:p>
        </p:txBody>
      </p:sp>
      <p:sp>
        <p:nvSpPr>
          <p:cNvPr id="2" name="Title"/>
          <p:cNvSpPr>
            <a:spLocks noGrp="1"/>
          </p:cNvSpPr>
          <p:nvPr>
            <p:ph type="ctrTitle" hasCustomPrompt="1"/>
          </p:nvPr>
        </p:nvSpPr>
        <p:spPr>
          <a:xfrm>
            <a:off x="3302758" y="1433857"/>
            <a:ext cx="7335767" cy="758884"/>
          </a:xfrm>
        </p:spPr>
        <p:txBody>
          <a:bodyPr wrap="none" lIns="0" tIns="0" rIns="0" bIns="0" anchor="t">
            <a:noAutofit/>
          </a:bodyPr>
          <a:lstStyle>
            <a:lvl1pPr algn="l">
              <a:lnSpc>
                <a:spcPct val="100000"/>
              </a:lnSpc>
              <a:defRPr sz="2933">
                <a:solidFill>
                  <a:schemeClr val="bg1"/>
                </a:solidFill>
                <a:latin typeface="Arial Rounded MT Bold" panose="020F0704030504030204" pitchFamily="34" charset="0"/>
              </a:defRPr>
            </a:lvl1pPr>
          </a:lstStyle>
          <a:p>
            <a:r>
              <a:rPr lang="nl-NL" dirty="0"/>
              <a:t>Inhoudstafel / Agenda titel</a:t>
            </a:r>
            <a:endParaRPr lang="en-US" dirty="0"/>
          </a:p>
        </p:txBody>
      </p:sp>
      <p:sp>
        <p:nvSpPr>
          <p:cNvPr id="3" name="Subtitle 2"/>
          <p:cNvSpPr>
            <a:spLocks noGrp="1"/>
          </p:cNvSpPr>
          <p:nvPr>
            <p:ph type="subTitle" idx="1" hasCustomPrompt="1"/>
          </p:nvPr>
        </p:nvSpPr>
        <p:spPr>
          <a:xfrm>
            <a:off x="3302757" y="2514303"/>
            <a:ext cx="8251191" cy="3448222"/>
          </a:xfrm>
        </p:spPr>
        <p:txBody>
          <a:bodyPr lIns="0" tIns="0" rIns="0" bIns="0"/>
          <a:lstStyle>
            <a:lvl1pPr marL="495325" indent="-495325" algn="l">
              <a:lnSpc>
                <a:spcPct val="100000"/>
              </a:lnSpc>
              <a:buFont typeface="+mj-lt"/>
              <a:buAutoNum type="arabicPeriod"/>
              <a:defRPr sz="2400">
                <a:solidFill>
                  <a:schemeClr val="bg1"/>
                </a:solidFill>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nl-NL" dirty="0"/>
              <a:t>Agendapunt 1</a:t>
            </a:r>
          </a:p>
          <a:p>
            <a:r>
              <a:rPr lang="nl-NL" dirty="0"/>
              <a:t>Agendapunt 2</a:t>
            </a:r>
          </a:p>
          <a:p>
            <a:r>
              <a:rPr lang="nl-NL" dirty="0"/>
              <a:t>Agendapunt 3</a:t>
            </a:r>
          </a:p>
          <a:p>
            <a:r>
              <a:rPr lang="nl-NL" dirty="0"/>
              <a:t>Agendapunt 4</a:t>
            </a:r>
          </a:p>
          <a:p>
            <a:r>
              <a:rPr lang="nl-NL" dirty="0"/>
              <a:t>Agendapunt 5</a:t>
            </a:r>
          </a:p>
          <a:p>
            <a:r>
              <a:rPr lang="nl-NL" dirty="0"/>
              <a:t>Agendapunt 6</a:t>
            </a:r>
            <a:endParaRPr lang="en-US" dirty="0"/>
          </a:p>
        </p:txBody>
      </p:sp>
      <p:sp>
        <p:nvSpPr>
          <p:cNvPr id="8" name="TextBox 4">
            <a:extLst>
              <a:ext uri="{FF2B5EF4-FFF2-40B4-BE49-F238E27FC236}">
                <a16:creationId xmlns:a16="http://schemas.microsoft.com/office/drawing/2014/main" id="{DA42037B-F9D4-4CC2-9863-1CC1A6AE5F12}"/>
              </a:ext>
            </a:extLst>
          </p:cNvPr>
          <p:cNvSpPr txBox="1"/>
          <p:nvPr userDrawn="1"/>
        </p:nvSpPr>
        <p:spPr>
          <a:xfrm>
            <a:off x="8405793" y="-352283"/>
            <a:ext cx="3775968" cy="297454"/>
          </a:xfrm>
          <a:prstGeom prst="rect">
            <a:avLst/>
          </a:prstGeom>
          <a:noFill/>
        </p:spPr>
        <p:txBody>
          <a:bodyPr wrap="square" rtlCol="0">
            <a:spAutoFit/>
          </a:bodyPr>
          <a:lstStyle/>
          <a:p>
            <a:pPr algn="r"/>
            <a:r>
              <a:rPr lang="nl-NL" sz="1333" b="1" dirty="0">
                <a:solidFill>
                  <a:schemeClr val="tx1"/>
                </a:solidFill>
                <a:latin typeface="+mn-lt"/>
                <a:cs typeface="Arial" panose="020B0604020202020204" pitchFamily="34" charset="0"/>
              </a:rPr>
              <a:t>Inhoud slide</a:t>
            </a:r>
            <a:endParaRPr lang="en-US" sz="1333" b="1" dirty="0">
              <a:solidFill>
                <a:schemeClr val="tx1"/>
              </a:solidFill>
              <a:latin typeface="+mn-lt"/>
              <a:cs typeface="Arial" panose="020B0604020202020204" pitchFamily="34" charset="0"/>
            </a:endParaRPr>
          </a:p>
        </p:txBody>
      </p:sp>
      <p:pic>
        <p:nvPicPr>
          <p:cNvPr id="9" name="Graphic 8">
            <a:extLst>
              <a:ext uri="{FF2B5EF4-FFF2-40B4-BE49-F238E27FC236}">
                <a16:creationId xmlns:a16="http://schemas.microsoft.com/office/drawing/2014/main" id="{9B1B0592-CA51-4965-AEB9-DEFB73DA845E}"/>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9075" y="764643"/>
            <a:ext cx="1980924" cy="1015136"/>
          </a:xfrm>
          <a:prstGeom prst="rect">
            <a:avLst/>
          </a:prstGeom>
        </p:spPr>
      </p:pic>
    </p:spTree>
    <p:extLst>
      <p:ext uri="{BB962C8B-B14F-4D97-AF65-F5344CB8AC3E}">
        <p14:creationId xmlns:p14="http://schemas.microsoft.com/office/powerpoint/2010/main" val="1364628265"/>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Grote afbeelding">
    <p:spTree>
      <p:nvGrpSpPr>
        <p:cNvPr id="1" name=""/>
        <p:cNvGrpSpPr/>
        <p:nvPr/>
      </p:nvGrpSpPr>
      <p:grpSpPr>
        <a:xfrm>
          <a:off x="0" y="0"/>
          <a:ext cx="0" cy="0"/>
          <a:chOff x="0" y="0"/>
          <a:chExt cx="0" cy="0"/>
        </a:xfrm>
      </p:grpSpPr>
      <p:pic>
        <p:nvPicPr>
          <p:cNvPr id="8" name="template Image TEMP" hidden="1">
            <a:extLst>
              <a:ext uri="{FF2B5EF4-FFF2-40B4-BE49-F238E27FC236}">
                <a16:creationId xmlns:a16="http://schemas.microsoft.com/office/drawing/2014/main" id="{8B469C1A-565F-459B-93C7-43E5D877DAE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a:xfrm>
            <a:off x="665795" y="592589"/>
            <a:ext cx="11050419" cy="503845"/>
          </a:xfrm>
        </p:spPr>
        <p:txBody>
          <a:bodyPr lIns="0" tIns="0" rIns="0" bIns="0" anchor="t">
            <a:noAutofit/>
          </a:bodyPr>
          <a:lstStyle>
            <a:lvl1pPr>
              <a:defRPr sz="2933">
                <a:solidFill>
                  <a:schemeClr val="tx1"/>
                </a:solidFill>
                <a:latin typeface="Arial Rounded MT Bold" panose="020F0704030504030204" pitchFamily="34" charset="0"/>
              </a:defRPr>
            </a:lvl1pPr>
          </a:lstStyle>
          <a:p>
            <a:r>
              <a:rPr lang="nl-NL" dirty="0"/>
              <a:t>Titel</a:t>
            </a:r>
            <a:endParaRPr lang="en-US" dirty="0"/>
          </a:p>
        </p:txBody>
      </p:sp>
      <p:sp>
        <p:nvSpPr>
          <p:cNvPr id="4" name="Date Placeholder 3"/>
          <p:cNvSpPr>
            <a:spLocks noGrp="1"/>
          </p:cNvSpPr>
          <p:nvPr>
            <p:ph type="dt" sz="half" idx="10"/>
          </p:nvPr>
        </p:nvSpPr>
        <p:spPr>
          <a:xfrm>
            <a:off x="704851" y="6204478"/>
            <a:ext cx="811743" cy="365125"/>
          </a:xfrm>
        </p:spPr>
        <p:txBody>
          <a:bodyPr lIns="0" tIns="0" rIns="0" bIns="0"/>
          <a:lstStyle>
            <a:lvl1pPr>
              <a:defRPr>
                <a:solidFill>
                  <a:schemeClr val="bg1"/>
                </a:solidFill>
              </a:defRPr>
            </a:lvl1pPr>
          </a:lstStyle>
          <a:p>
            <a:fld id="{05BECE69-6D6D-45FE-97AF-CD990EAE32BF}" type="datetime1">
              <a:rPr lang="nl-BE" smtClean="0"/>
              <a:t>24/11/2020</a:t>
            </a:fld>
            <a:endParaRPr lang="nl-BE" dirty="0"/>
          </a:p>
        </p:txBody>
      </p:sp>
      <p:sp>
        <p:nvSpPr>
          <p:cNvPr id="5" name="Footer Placeholder 4"/>
          <p:cNvSpPr>
            <a:spLocks noGrp="1"/>
          </p:cNvSpPr>
          <p:nvPr>
            <p:ph type="ftr" sz="quarter" idx="11"/>
          </p:nvPr>
        </p:nvSpPr>
        <p:spPr>
          <a:xfrm>
            <a:off x="1516593" y="6204478"/>
            <a:ext cx="4114800" cy="365125"/>
          </a:xfrm>
        </p:spPr>
        <p:txBody>
          <a:bodyPr lIns="0" tIns="0" rIns="0" bIns="0"/>
          <a:lstStyle>
            <a:lvl1pPr algn="l">
              <a:defRPr>
                <a:solidFill>
                  <a:schemeClr val="bg1"/>
                </a:solidFill>
              </a:defRPr>
            </a:lvl1pPr>
          </a:lstStyle>
          <a:p>
            <a:r>
              <a:rPr lang="nl-BE" dirty="0"/>
              <a:t>Voettekst</a:t>
            </a:r>
          </a:p>
        </p:txBody>
      </p:sp>
      <p:sp>
        <p:nvSpPr>
          <p:cNvPr id="6" name="Slide Number Placeholder 5"/>
          <p:cNvSpPr>
            <a:spLocks noGrp="1"/>
          </p:cNvSpPr>
          <p:nvPr>
            <p:ph type="sldNum" sz="quarter" idx="12"/>
          </p:nvPr>
        </p:nvSpPr>
        <p:spPr>
          <a:xfrm>
            <a:off x="9695544" y="6204478"/>
            <a:ext cx="667509" cy="365125"/>
          </a:xfrm>
        </p:spPr>
        <p:txBody>
          <a:bodyPr/>
          <a:lstStyle>
            <a:lvl1pPr>
              <a:defRPr>
                <a:solidFill>
                  <a:schemeClr val="bg1"/>
                </a:solidFill>
              </a:defRPr>
            </a:lvl1pPr>
          </a:lstStyle>
          <a:p>
            <a:fld id="{B7527A74-2D87-4307-9531-5A57D9647EEB}" type="slidenum">
              <a:rPr lang="nl-BE" smtClean="0"/>
              <a:pPr/>
              <a:t>‹nr.›</a:t>
            </a:fld>
            <a:endParaRPr lang="nl-BE"/>
          </a:p>
        </p:txBody>
      </p:sp>
      <p:sp>
        <p:nvSpPr>
          <p:cNvPr id="10" name="afbeelding placeholder">
            <a:extLst>
              <a:ext uri="{FF2B5EF4-FFF2-40B4-BE49-F238E27FC236}">
                <a16:creationId xmlns:a16="http://schemas.microsoft.com/office/drawing/2014/main" id="{BF11F0D6-36C4-4080-A5EE-1C71DA09C63D}"/>
              </a:ext>
            </a:extLst>
          </p:cNvPr>
          <p:cNvSpPr>
            <a:spLocks noGrp="1"/>
          </p:cNvSpPr>
          <p:nvPr>
            <p:ph type="pic" sz="quarter" idx="13"/>
          </p:nvPr>
        </p:nvSpPr>
        <p:spPr>
          <a:xfrm>
            <a:off x="0" y="1099200"/>
            <a:ext cx="12192000" cy="5003800"/>
          </a:xfrm>
        </p:spPr>
        <p:txBody>
          <a:bodyPr tIns="1440000">
            <a:normAutofit/>
          </a:bodyPr>
          <a:lstStyle>
            <a:lvl1pPr marL="0" indent="0" algn="ctr">
              <a:buNone/>
              <a:defRPr sz="1067"/>
            </a:lvl1pPr>
          </a:lstStyle>
          <a:p>
            <a:r>
              <a:rPr lang="nl-NL"/>
              <a:t>Klik op het pictogram als u een afbeelding wilt toevoegen</a:t>
            </a:r>
            <a:endParaRPr lang="nl-BE" dirty="0"/>
          </a:p>
        </p:txBody>
      </p:sp>
      <p:sp>
        <p:nvSpPr>
          <p:cNvPr id="12" name="TextBox 4">
            <a:extLst>
              <a:ext uri="{FF2B5EF4-FFF2-40B4-BE49-F238E27FC236}">
                <a16:creationId xmlns:a16="http://schemas.microsoft.com/office/drawing/2014/main" id="{22214A23-4B57-4EDB-9FCA-6715CD113D98}"/>
              </a:ext>
            </a:extLst>
          </p:cNvPr>
          <p:cNvSpPr txBox="1"/>
          <p:nvPr userDrawn="1"/>
        </p:nvSpPr>
        <p:spPr>
          <a:xfrm>
            <a:off x="8405793" y="-352283"/>
            <a:ext cx="3775968" cy="297454"/>
          </a:xfrm>
          <a:prstGeom prst="rect">
            <a:avLst/>
          </a:prstGeom>
          <a:noFill/>
        </p:spPr>
        <p:txBody>
          <a:bodyPr wrap="square" rtlCol="0">
            <a:spAutoFit/>
          </a:bodyPr>
          <a:lstStyle/>
          <a:p>
            <a:pPr algn="r"/>
            <a:r>
              <a:rPr lang="nl-NL" sz="1333" b="1" dirty="0">
                <a:solidFill>
                  <a:schemeClr val="tx1"/>
                </a:solidFill>
                <a:latin typeface="+mn-lt"/>
                <a:cs typeface="Arial" panose="020B0604020202020204" pitchFamily="34" charset="0"/>
              </a:rPr>
              <a:t>Grote afbeelding slide</a:t>
            </a:r>
            <a:endParaRPr lang="en-US" sz="1333" b="1" dirty="0">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19251886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Grote afbeelding + floating titel">
    <p:spTree>
      <p:nvGrpSpPr>
        <p:cNvPr id="1" name=""/>
        <p:cNvGrpSpPr/>
        <p:nvPr/>
      </p:nvGrpSpPr>
      <p:grpSpPr>
        <a:xfrm>
          <a:off x="0" y="0"/>
          <a:ext cx="0" cy="0"/>
          <a:chOff x="0" y="0"/>
          <a:chExt cx="0" cy="0"/>
        </a:xfrm>
      </p:grpSpPr>
      <p:sp>
        <p:nvSpPr>
          <p:cNvPr id="10" name="afbeelding placeholder">
            <a:extLst>
              <a:ext uri="{FF2B5EF4-FFF2-40B4-BE49-F238E27FC236}">
                <a16:creationId xmlns:a16="http://schemas.microsoft.com/office/drawing/2014/main" id="{BF11F0D6-36C4-4080-A5EE-1C71DA09C63D}"/>
              </a:ext>
            </a:extLst>
          </p:cNvPr>
          <p:cNvSpPr>
            <a:spLocks noGrp="1"/>
          </p:cNvSpPr>
          <p:nvPr>
            <p:ph type="pic" sz="quarter" idx="13"/>
          </p:nvPr>
        </p:nvSpPr>
        <p:spPr>
          <a:xfrm>
            <a:off x="0" y="0"/>
            <a:ext cx="12192000" cy="6103000"/>
          </a:xfrm>
        </p:spPr>
        <p:txBody>
          <a:bodyPr tIns="1440000">
            <a:normAutofit/>
          </a:bodyPr>
          <a:lstStyle>
            <a:lvl1pPr marL="0" indent="0" algn="ctr">
              <a:buNone/>
              <a:defRPr sz="1067"/>
            </a:lvl1pPr>
          </a:lstStyle>
          <a:p>
            <a:r>
              <a:rPr lang="nl-NL"/>
              <a:t>Klik op het pictogram als u een afbeelding wilt toevoegen</a:t>
            </a:r>
            <a:endParaRPr lang="nl-BE" dirty="0"/>
          </a:p>
        </p:txBody>
      </p:sp>
      <p:sp>
        <p:nvSpPr>
          <p:cNvPr id="4" name="Date Placeholder 3"/>
          <p:cNvSpPr>
            <a:spLocks noGrp="1"/>
          </p:cNvSpPr>
          <p:nvPr>
            <p:ph type="dt" sz="half" idx="10"/>
          </p:nvPr>
        </p:nvSpPr>
        <p:spPr>
          <a:xfrm>
            <a:off x="704851" y="6204478"/>
            <a:ext cx="811743" cy="365125"/>
          </a:xfrm>
        </p:spPr>
        <p:txBody>
          <a:bodyPr lIns="0" tIns="0" rIns="0" bIns="0"/>
          <a:lstStyle>
            <a:lvl1pPr>
              <a:defRPr>
                <a:solidFill>
                  <a:schemeClr val="bg1"/>
                </a:solidFill>
              </a:defRPr>
            </a:lvl1pPr>
          </a:lstStyle>
          <a:p>
            <a:fld id="{05BECE69-6D6D-45FE-97AF-CD990EAE32BF}" type="datetime1">
              <a:rPr lang="nl-BE" smtClean="0"/>
              <a:t>24/11/2020</a:t>
            </a:fld>
            <a:endParaRPr lang="nl-BE" dirty="0"/>
          </a:p>
        </p:txBody>
      </p:sp>
      <p:sp>
        <p:nvSpPr>
          <p:cNvPr id="5" name="Footer Placeholder 4"/>
          <p:cNvSpPr>
            <a:spLocks noGrp="1"/>
          </p:cNvSpPr>
          <p:nvPr>
            <p:ph type="ftr" sz="quarter" idx="11"/>
          </p:nvPr>
        </p:nvSpPr>
        <p:spPr>
          <a:xfrm>
            <a:off x="1516593" y="6204478"/>
            <a:ext cx="4114800" cy="365125"/>
          </a:xfrm>
        </p:spPr>
        <p:txBody>
          <a:bodyPr lIns="0" tIns="0" rIns="0" bIns="0"/>
          <a:lstStyle>
            <a:lvl1pPr algn="l">
              <a:defRPr>
                <a:solidFill>
                  <a:schemeClr val="bg1"/>
                </a:solidFill>
              </a:defRPr>
            </a:lvl1pPr>
          </a:lstStyle>
          <a:p>
            <a:r>
              <a:rPr lang="nl-BE" dirty="0"/>
              <a:t>Voettekst</a:t>
            </a:r>
          </a:p>
        </p:txBody>
      </p:sp>
      <p:sp>
        <p:nvSpPr>
          <p:cNvPr id="6" name="Slide Number Placeholder 5"/>
          <p:cNvSpPr>
            <a:spLocks noGrp="1"/>
          </p:cNvSpPr>
          <p:nvPr>
            <p:ph type="sldNum" sz="quarter" idx="12"/>
          </p:nvPr>
        </p:nvSpPr>
        <p:spPr>
          <a:xfrm>
            <a:off x="9695544" y="6204478"/>
            <a:ext cx="667509" cy="365125"/>
          </a:xfrm>
        </p:spPr>
        <p:txBody>
          <a:bodyPr/>
          <a:lstStyle>
            <a:lvl1pPr>
              <a:defRPr>
                <a:solidFill>
                  <a:schemeClr val="bg1"/>
                </a:solidFill>
              </a:defRPr>
            </a:lvl1pPr>
          </a:lstStyle>
          <a:p>
            <a:fld id="{B7527A74-2D87-4307-9531-5A57D9647EEB}" type="slidenum">
              <a:rPr lang="nl-BE" smtClean="0"/>
              <a:pPr/>
              <a:t>‹nr.›</a:t>
            </a:fld>
            <a:endParaRPr lang="nl-BE"/>
          </a:p>
        </p:txBody>
      </p:sp>
      <p:sp>
        <p:nvSpPr>
          <p:cNvPr id="2" name="Title 1"/>
          <p:cNvSpPr>
            <a:spLocks noGrp="1"/>
          </p:cNvSpPr>
          <p:nvPr>
            <p:ph type="title" hasCustomPrompt="1"/>
          </p:nvPr>
        </p:nvSpPr>
        <p:spPr>
          <a:xfrm>
            <a:off x="8088351" y="4704402"/>
            <a:ext cx="3620430" cy="503845"/>
          </a:xfrm>
          <a:noFill/>
        </p:spPr>
        <p:txBody>
          <a:bodyPr lIns="0" tIns="0" rIns="0" bIns="0" anchor="b">
            <a:noAutofit/>
          </a:bodyPr>
          <a:lstStyle>
            <a:lvl1pPr>
              <a:defRPr sz="2933">
                <a:solidFill>
                  <a:schemeClr val="tx1"/>
                </a:solidFill>
                <a:latin typeface="Arial Rounded MT Bold" panose="020F0704030504030204" pitchFamily="34" charset="0"/>
              </a:defRPr>
            </a:lvl1pPr>
          </a:lstStyle>
          <a:p>
            <a:r>
              <a:rPr lang="nl-NL" dirty="0"/>
              <a:t>Titel</a:t>
            </a:r>
            <a:endParaRPr lang="en-US" dirty="0"/>
          </a:p>
        </p:txBody>
      </p:sp>
      <p:cxnSp>
        <p:nvCxnSpPr>
          <p:cNvPr id="16" name="Rechte verbindingslijn 15">
            <a:extLst>
              <a:ext uri="{FF2B5EF4-FFF2-40B4-BE49-F238E27FC236}">
                <a16:creationId xmlns:a16="http://schemas.microsoft.com/office/drawing/2014/main" id="{D2D76672-C87D-44F1-A41F-AA2A35C16DAA}"/>
              </a:ext>
            </a:extLst>
          </p:cNvPr>
          <p:cNvCxnSpPr>
            <a:cxnSpLocks/>
          </p:cNvCxnSpPr>
          <p:nvPr userDrawn="1"/>
        </p:nvCxnSpPr>
        <p:spPr>
          <a:xfrm>
            <a:off x="8088351" y="5336663"/>
            <a:ext cx="3620430"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12" name="TextBox 4">
            <a:extLst>
              <a:ext uri="{FF2B5EF4-FFF2-40B4-BE49-F238E27FC236}">
                <a16:creationId xmlns:a16="http://schemas.microsoft.com/office/drawing/2014/main" id="{44008270-98F6-42B1-97B7-B77ADCC6D3D0}"/>
              </a:ext>
            </a:extLst>
          </p:cNvPr>
          <p:cNvSpPr txBox="1"/>
          <p:nvPr userDrawn="1"/>
        </p:nvSpPr>
        <p:spPr>
          <a:xfrm>
            <a:off x="8405793" y="-352283"/>
            <a:ext cx="3775968" cy="297454"/>
          </a:xfrm>
          <a:prstGeom prst="rect">
            <a:avLst/>
          </a:prstGeom>
          <a:noFill/>
        </p:spPr>
        <p:txBody>
          <a:bodyPr wrap="square" rtlCol="0">
            <a:spAutoFit/>
          </a:bodyPr>
          <a:lstStyle/>
          <a:p>
            <a:pPr algn="r"/>
            <a:r>
              <a:rPr lang="nl-NL" sz="1333" b="1" dirty="0">
                <a:solidFill>
                  <a:schemeClr val="tx1"/>
                </a:solidFill>
                <a:latin typeface="+mn-lt"/>
                <a:cs typeface="Arial" panose="020B0604020202020204" pitchFamily="34" charset="0"/>
              </a:rPr>
              <a:t>Grote afbeelding + </a:t>
            </a:r>
            <a:r>
              <a:rPr lang="nl-NL" sz="1333" b="1" dirty="0" err="1">
                <a:solidFill>
                  <a:schemeClr val="tx1"/>
                </a:solidFill>
                <a:latin typeface="+mn-lt"/>
                <a:cs typeface="Arial" panose="020B0604020202020204" pitchFamily="34" charset="0"/>
              </a:rPr>
              <a:t>floating</a:t>
            </a:r>
            <a:r>
              <a:rPr lang="nl-NL" sz="1333" b="1" dirty="0">
                <a:solidFill>
                  <a:schemeClr val="tx1"/>
                </a:solidFill>
                <a:latin typeface="+mn-lt"/>
                <a:cs typeface="Arial" panose="020B0604020202020204" pitchFamily="34" charset="0"/>
              </a:rPr>
              <a:t> titel slide</a:t>
            </a:r>
            <a:endParaRPr lang="en-US" sz="1333" b="1" dirty="0">
              <a:solidFill>
                <a:schemeClr val="tx1"/>
              </a:solidFill>
              <a:latin typeface="+mn-lt"/>
              <a:cs typeface="Arial" panose="020B0604020202020204" pitchFamily="34" charset="0"/>
            </a:endParaRPr>
          </a:p>
        </p:txBody>
      </p:sp>
      <p:sp>
        <p:nvSpPr>
          <p:cNvPr id="13" name="TextBox 46">
            <a:extLst>
              <a:ext uri="{FF2B5EF4-FFF2-40B4-BE49-F238E27FC236}">
                <a16:creationId xmlns:a16="http://schemas.microsoft.com/office/drawing/2014/main" id="{7F1C870B-2989-4A2B-BF54-AD2979A953E7}"/>
              </a:ext>
            </a:extLst>
          </p:cNvPr>
          <p:cNvSpPr txBox="1"/>
          <p:nvPr userDrawn="1"/>
        </p:nvSpPr>
        <p:spPr>
          <a:xfrm>
            <a:off x="1" y="6858000"/>
            <a:ext cx="3444511" cy="502958"/>
          </a:xfrm>
          <a:prstGeom prst="rect">
            <a:avLst/>
          </a:prstGeom>
          <a:noFill/>
        </p:spPr>
        <p:txBody>
          <a:bodyPr wrap="square" rtlCol="0">
            <a:spAutoFit/>
          </a:bodyPr>
          <a:lstStyle/>
          <a:p>
            <a:r>
              <a:rPr lang="nl-NL" sz="667" dirty="0">
                <a:latin typeface="+mn-lt"/>
                <a:cs typeface="Arial" panose="020B0604020202020204" pitchFamily="34" charset="0"/>
              </a:rPr>
              <a:t>Verplaats na het invoegen van de foto deze weer naar de achtergrond zodat de titel terug vooraan kom te staan. </a:t>
            </a:r>
            <a:r>
              <a:rPr lang="nl-NL" sz="667" b="1" dirty="0">
                <a:latin typeface="+mn-lt"/>
                <a:cs typeface="Arial" panose="020B0604020202020204" pitchFamily="34" charset="0"/>
              </a:rPr>
              <a:t>(rechtsklikken&gt; naar achtergrond&gt; naar achtergrond)</a:t>
            </a:r>
          </a:p>
          <a:p>
            <a:endParaRPr lang="nl-NL" sz="667" dirty="0">
              <a:latin typeface="+mn-lt"/>
              <a:cs typeface="Arial" panose="020B0604020202020204" pitchFamily="34" charset="0"/>
            </a:endParaRPr>
          </a:p>
          <a:p>
            <a:r>
              <a:rPr lang="nl-NL" sz="667" dirty="0">
                <a:latin typeface="+mn-lt"/>
                <a:cs typeface="Arial" panose="020B0604020202020204" pitchFamily="34" charset="0"/>
              </a:rPr>
              <a:t>Indien de tekst niet genoeg zichtbaar is over de foto, verander de kleur van zwart naar wit.</a:t>
            </a:r>
          </a:p>
        </p:txBody>
      </p:sp>
    </p:spTree>
    <p:extLst>
      <p:ext uri="{BB962C8B-B14F-4D97-AF65-F5344CB8AC3E}">
        <p14:creationId xmlns:p14="http://schemas.microsoft.com/office/powerpoint/2010/main" val="177237876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kst">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63" y="0"/>
            <a:ext cx="12192000" cy="6858000"/>
          </a:xfrm>
          <a:prstGeom prst="rect">
            <a:avLst/>
          </a:prstGeom>
        </p:spPr>
      </p:pic>
      <p:sp>
        <p:nvSpPr>
          <p:cNvPr id="3" name="Tijdelijke aanduiding voor tekst 2">
            <a:extLst>
              <a:ext uri="{FF2B5EF4-FFF2-40B4-BE49-F238E27FC236}">
                <a16:creationId xmlns:a16="http://schemas.microsoft.com/office/drawing/2014/main" id="{4A7D640B-CDD8-4169-B1E1-C9092DA4F966}"/>
              </a:ext>
            </a:extLst>
          </p:cNvPr>
          <p:cNvSpPr>
            <a:spLocks noGrp="1"/>
          </p:cNvSpPr>
          <p:nvPr>
            <p:ph type="body" sz="quarter" idx="17"/>
          </p:nvPr>
        </p:nvSpPr>
        <p:spPr>
          <a:xfrm>
            <a:off x="700088" y="1569601"/>
            <a:ext cx="11050419" cy="4069200"/>
          </a:xfrm>
        </p:spPr>
        <p:txBody>
          <a:bodyPr>
            <a:noAutofit/>
          </a:bodyPr>
          <a:lstStyle>
            <a:lvl1pPr marL="0" indent="0">
              <a:buNone/>
              <a:defRPr>
                <a:latin typeface="+mn-lt"/>
              </a:defRPr>
            </a:lvl1pPr>
            <a:lvl2pPr marL="457223" indent="0">
              <a:buNone/>
              <a:defRPr>
                <a:latin typeface="+mn-lt"/>
              </a:defRPr>
            </a:lvl2pPr>
            <a:lvl3pPr marL="914446" indent="0">
              <a:buNone/>
              <a:defRPr>
                <a:latin typeface="+mn-lt"/>
              </a:defRPr>
            </a:lvl3pPr>
            <a:lvl4pPr marL="1371669" indent="0">
              <a:buNone/>
              <a:defRPr>
                <a:latin typeface="+mn-lt"/>
              </a:defRPr>
            </a:lvl4pPr>
            <a:lvl5pPr marL="1828891" indent="0">
              <a:buNone/>
              <a:defRPr>
                <a:latin typeface="+mn-lt"/>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9695544" y="6204478"/>
            <a:ext cx="667509" cy="365125"/>
          </a:xfr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665795" y="592589"/>
            <a:ext cx="11050419" cy="420237"/>
          </a:xfrm>
        </p:spPr>
        <p:txBody>
          <a:bodyPr lIns="0" tIns="0" rIns="0" bIns="0" anchor="t">
            <a:noAutofit/>
          </a:bodyPr>
          <a:lstStyle>
            <a:lvl1pPr>
              <a:defRPr sz="2933">
                <a:solidFill>
                  <a:schemeClr val="tx1"/>
                </a:solidFill>
                <a:latin typeface="Arial Rounded MT Bold" panose="020F0704030504030204" pitchFamily="34" charset="0"/>
              </a:defRPr>
            </a:lvl1pPr>
          </a:lstStyle>
          <a:p>
            <a:r>
              <a:rPr lang="nl-NL" dirty="0"/>
              <a:t>Titel</a:t>
            </a:r>
            <a:endParaRPr lang="en-US" dirty="0"/>
          </a:p>
        </p:txBody>
      </p:sp>
      <p:cxnSp>
        <p:nvCxnSpPr>
          <p:cNvPr id="8" name="Rechte verbindingslijn 7">
            <a:extLst>
              <a:ext uri="{FF2B5EF4-FFF2-40B4-BE49-F238E27FC236}">
                <a16:creationId xmlns:a16="http://schemas.microsoft.com/office/drawing/2014/main" id="{6E916ED6-1D5C-4BD5-A13A-5B98D6CE638F}"/>
              </a:ext>
            </a:extLst>
          </p:cNvPr>
          <p:cNvCxnSpPr>
            <a:cxnSpLocks/>
          </p:cNvCxnSpPr>
          <p:nvPr userDrawn="1"/>
        </p:nvCxnSpPr>
        <p:spPr>
          <a:xfrm>
            <a:off x="693738" y="1099200"/>
            <a:ext cx="11039475"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19" name="Date Placeholder 3">
            <a:extLst>
              <a:ext uri="{FF2B5EF4-FFF2-40B4-BE49-F238E27FC236}">
                <a16:creationId xmlns:a16="http://schemas.microsoft.com/office/drawing/2014/main" id="{BC003533-BC48-439B-A922-F888963D4AC7}"/>
              </a:ext>
            </a:extLst>
          </p:cNvPr>
          <p:cNvSpPr>
            <a:spLocks noGrp="1"/>
          </p:cNvSpPr>
          <p:nvPr>
            <p:ph type="dt" sz="half" idx="10"/>
          </p:nvPr>
        </p:nvSpPr>
        <p:spPr>
          <a:xfrm>
            <a:off x="704851" y="6204478"/>
            <a:ext cx="811743" cy="365125"/>
          </a:xfrm>
        </p:spPr>
        <p:txBody>
          <a:bodyPr lIns="0" tIns="0" rIns="0" bIns="0"/>
          <a:lstStyle>
            <a:lvl1pPr>
              <a:defRPr>
                <a:solidFill>
                  <a:schemeClr val="bg1"/>
                </a:solidFill>
              </a:defRPr>
            </a:lvl1pPr>
          </a:lstStyle>
          <a:p>
            <a:fld id="{05BECE69-6D6D-45FE-97AF-CD990EAE32BF}" type="datetime1">
              <a:rPr lang="nl-BE" smtClean="0"/>
              <a:t>24/11/2020</a:t>
            </a:fld>
            <a:endParaRPr lang="nl-BE" dirty="0"/>
          </a:p>
        </p:txBody>
      </p:sp>
      <p:sp>
        <p:nvSpPr>
          <p:cNvPr id="20" name="Footer Placeholder 4">
            <a:extLst>
              <a:ext uri="{FF2B5EF4-FFF2-40B4-BE49-F238E27FC236}">
                <a16:creationId xmlns:a16="http://schemas.microsoft.com/office/drawing/2014/main" id="{F1F583E7-15C9-4A51-83EB-9FC4D7B086FC}"/>
              </a:ext>
            </a:extLst>
          </p:cNvPr>
          <p:cNvSpPr>
            <a:spLocks noGrp="1"/>
          </p:cNvSpPr>
          <p:nvPr>
            <p:ph type="ftr" sz="quarter" idx="11"/>
          </p:nvPr>
        </p:nvSpPr>
        <p:spPr>
          <a:xfrm>
            <a:off x="1516593" y="6204478"/>
            <a:ext cx="4114800" cy="365125"/>
          </a:xfrm>
        </p:spPr>
        <p:txBody>
          <a:bodyPr lIns="0" tIns="0" rIns="0" bIns="0"/>
          <a:lstStyle>
            <a:lvl1pPr algn="l">
              <a:defRPr>
                <a:solidFill>
                  <a:schemeClr val="bg1"/>
                </a:solidFill>
              </a:defRPr>
            </a:lvl1pPr>
          </a:lstStyle>
          <a:p>
            <a:r>
              <a:rPr lang="nl-BE" dirty="0"/>
              <a:t>Voettekst</a:t>
            </a:r>
          </a:p>
        </p:txBody>
      </p:sp>
      <p:sp>
        <p:nvSpPr>
          <p:cNvPr id="12" name="TextBox 4">
            <a:extLst>
              <a:ext uri="{FF2B5EF4-FFF2-40B4-BE49-F238E27FC236}">
                <a16:creationId xmlns:a16="http://schemas.microsoft.com/office/drawing/2014/main" id="{88A2F8C1-53AF-4DEB-9965-55FC86D3788C}"/>
              </a:ext>
            </a:extLst>
          </p:cNvPr>
          <p:cNvSpPr txBox="1"/>
          <p:nvPr userDrawn="1"/>
        </p:nvSpPr>
        <p:spPr>
          <a:xfrm>
            <a:off x="8405793" y="-352283"/>
            <a:ext cx="3775968" cy="297454"/>
          </a:xfrm>
          <a:prstGeom prst="rect">
            <a:avLst/>
          </a:prstGeom>
          <a:noFill/>
        </p:spPr>
        <p:txBody>
          <a:bodyPr wrap="square" rtlCol="0">
            <a:spAutoFit/>
          </a:bodyPr>
          <a:lstStyle/>
          <a:p>
            <a:pPr algn="r"/>
            <a:r>
              <a:rPr lang="nl-NL" sz="1333" b="1" dirty="0">
                <a:solidFill>
                  <a:schemeClr val="tx1"/>
                </a:solidFill>
                <a:latin typeface="+mn-lt"/>
                <a:cs typeface="Arial" panose="020B0604020202020204" pitchFamily="34" charset="0"/>
              </a:rPr>
              <a:t>Tekst slide</a:t>
            </a:r>
            <a:endParaRPr lang="en-US" sz="1333" b="1" dirty="0">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2825347567"/>
      </p:ext>
    </p:extLst>
  </p:cSld>
  <p:clrMapOvr>
    <a:masterClrMapping/>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abel">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63" y="0"/>
            <a:ext cx="12192000" cy="6858000"/>
          </a:xfrm>
          <a:prstGeom prst="rect">
            <a:avLst/>
          </a:prstGeom>
        </p:spPr>
      </p:pic>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9695544" y="6204478"/>
            <a:ext cx="667509" cy="365125"/>
          </a:xfr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665795" y="592589"/>
            <a:ext cx="11050419" cy="420237"/>
          </a:xfrm>
        </p:spPr>
        <p:txBody>
          <a:bodyPr lIns="0" tIns="0" rIns="0" bIns="0" anchor="t">
            <a:noAutofit/>
          </a:bodyPr>
          <a:lstStyle>
            <a:lvl1pPr>
              <a:defRPr sz="2933">
                <a:solidFill>
                  <a:schemeClr val="tx1"/>
                </a:solidFill>
                <a:latin typeface="Arial Rounded MT Bold" panose="020F0704030504030204" pitchFamily="34" charset="0"/>
              </a:defRPr>
            </a:lvl1pPr>
          </a:lstStyle>
          <a:p>
            <a:r>
              <a:rPr lang="nl-NL" dirty="0"/>
              <a:t>Titel</a:t>
            </a:r>
            <a:endParaRPr lang="en-US" dirty="0"/>
          </a:p>
        </p:txBody>
      </p:sp>
      <p:cxnSp>
        <p:nvCxnSpPr>
          <p:cNvPr id="8" name="Rechte verbindingslijn 7">
            <a:extLst>
              <a:ext uri="{FF2B5EF4-FFF2-40B4-BE49-F238E27FC236}">
                <a16:creationId xmlns:a16="http://schemas.microsoft.com/office/drawing/2014/main" id="{6E916ED6-1D5C-4BD5-A13A-5B98D6CE638F}"/>
              </a:ext>
            </a:extLst>
          </p:cNvPr>
          <p:cNvCxnSpPr>
            <a:cxnSpLocks/>
          </p:cNvCxnSpPr>
          <p:nvPr userDrawn="1"/>
        </p:nvCxnSpPr>
        <p:spPr>
          <a:xfrm>
            <a:off x="693738" y="1099200"/>
            <a:ext cx="11039475"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19" name="Date Placeholder 3">
            <a:extLst>
              <a:ext uri="{FF2B5EF4-FFF2-40B4-BE49-F238E27FC236}">
                <a16:creationId xmlns:a16="http://schemas.microsoft.com/office/drawing/2014/main" id="{BC003533-BC48-439B-A922-F888963D4AC7}"/>
              </a:ext>
            </a:extLst>
          </p:cNvPr>
          <p:cNvSpPr>
            <a:spLocks noGrp="1"/>
          </p:cNvSpPr>
          <p:nvPr>
            <p:ph type="dt" sz="half" idx="10"/>
          </p:nvPr>
        </p:nvSpPr>
        <p:spPr>
          <a:xfrm>
            <a:off x="704851" y="6204478"/>
            <a:ext cx="811743" cy="365125"/>
          </a:xfrm>
        </p:spPr>
        <p:txBody>
          <a:bodyPr lIns="0" tIns="0" rIns="0" bIns="0"/>
          <a:lstStyle>
            <a:lvl1pPr>
              <a:defRPr>
                <a:solidFill>
                  <a:schemeClr val="bg1"/>
                </a:solidFill>
              </a:defRPr>
            </a:lvl1pPr>
          </a:lstStyle>
          <a:p>
            <a:fld id="{05BECE69-6D6D-45FE-97AF-CD990EAE32BF}" type="datetime1">
              <a:rPr lang="nl-BE" smtClean="0"/>
              <a:t>24/11/2020</a:t>
            </a:fld>
            <a:endParaRPr lang="nl-BE" dirty="0"/>
          </a:p>
        </p:txBody>
      </p:sp>
      <p:sp>
        <p:nvSpPr>
          <p:cNvPr id="20" name="Footer Placeholder 4">
            <a:extLst>
              <a:ext uri="{FF2B5EF4-FFF2-40B4-BE49-F238E27FC236}">
                <a16:creationId xmlns:a16="http://schemas.microsoft.com/office/drawing/2014/main" id="{F1F583E7-15C9-4A51-83EB-9FC4D7B086FC}"/>
              </a:ext>
            </a:extLst>
          </p:cNvPr>
          <p:cNvSpPr>
            <a:spLocks noGrp="1"/>
          </p:cNvSpPr>
          <p:nvPr>
            <p:ph type="ftr" sz="quarter" idx="11"/>
          </p:nvPr>
        </p:nvSpPr>
        <p:spPr>
          <a:xfrm>
            <a:off x="1516593" y="6204478"/>
            <a:ext cx="4114800" cy="365125"/>
          </a:xfrm>
        </p:spPr>
        <p:txBody>
          <a:bodyPr lIns="0" tIns="0" rIns="0" bIns="0"/>
          <a:lstStyle>
            <a:lvl1pPr algn="l">
              <a:defRPr>
                <a:solidFill>
                  <a:schemeClr val="bg1"/>
                </a:solidFill>
              </a:defRPr>
            </a:lvl1pPr>
          </a:lstStyle>
          <a:p>
            <a:r>
              <a:rPr lang="nl-BE" dirty="0"/>
              <a:t>Voettekst</a:t>
            </a:r>
          </a:p>
        </p:txBody>
      </p:sp>
      <p:sp>
        <p:nvSpPr>
          <p:cNvPr id="4" name="Tijdelijke aanduiding voor tabel 3">
            <a:extLst>
              <a:ext uri="{FF2B5EF4-FFF2-40B4-BE49-F238E27FC236}">
                <a16:creationId xmlns:a16="http://schemas.microsoft.com/office/drawing/2014/main" id="{08476D39-8254-4D49-88E7-E952BF1FA19A}"/>
              </a:ext>
            </a:extLst>
          </p:cNvPr>
          <p:cNvSpPr>
            <a:spLocks noGrp="1" noChangeAspect="1"/>
          </p:cNvSpPr>
          <p:nvPr>
            <p:ph type="tbl" sz="quarter" idx="18"/>
          </p:nvPr>
        </p:nvSpPr>
        <p:spPr>
          <a:xfrm>
            <a:off x="704850" y="1119717"/>
            <a:ext cx="11050059" cy="4520142"/>
          </a:xfrm>
        </p:spPr>
        <p:txBody>
          <a:bodyPr>
            <a:normAutofit/>
          </a:bodyPr>
          <a:lstStyle>
            <a:lvl1pPr marL="0" indent="0" algn="ctr">
              <a:buNone/>
              <a:defRPr/>
            </a:lvl1pPr>
          </a:lstStyle>
          <a:p>
            <a:r>
              <a:rPr lang="nl-NL"/>
              <a:t>Klik op het pictogram als u een tabel wilt toevoegen</a:t>
            </a:r>
            <a:endParaRPr lang="nl-BE"/>
          </a:p>
        </p:txBody>
      </p:sp>
      <p:sp>
        <p:nvSpPr>
          <p:cNvPr id="16" name="TextBox 4">
            <a:extLst>
              <a:ext uri="{FF2B5EF4-FFF2-40B4-BE49-F238E27FC236}">
                <a16:creationId xmlns:a16="http://schemas.microsoft.com/office/drawing/2014/main" id="{8C7A8C97-A0A2-4491-BA0D-727C7CE0B7F3}"/>
              </a:ext>
            </a:extLst>
          </p:cNvPr>
          <p:cNvSpPr txBox="1"/>
          <p:nvPr userDrawn="1"/>
        </p:nvSpPr>
        <p:spPr>
          <a:xfrm>
            <a:off x="8405793" y="-352283"/>
            <a:ext cx="3775968" cy="297454"/>
          </a:xfrm>
          <a:prstGeom prst="rect">
            <a:avLst/>
          </a:prstGeom>
          <a:noFill/>
        </p:spPr>
        <p:txBody>
          <a:bodyPr wrap="square" rtlCol="0">
            <a:spAutoFit/>
          </a:bodyPr>
          <a:lstStyle/>
          <a:p>
            <a:pPr algn="r"/>
            <a:r>
              <a:rPr lang="nl-NL" sz="1333" b="1" dirty="0">
                <a:solidFill>
                  <a:schemeClr val="tx1"/>
                </a:solidFill>
                <a:latin typeface="+mn-lt"/>
                <a:cs typeface="Arial" panose="020B0604020202020204" pitchFamily="34" charset="0"/>
              </a:rPr>
              <a:t>Tabel slide</a:t>
            </a:r>
            <a:endParaRPr lang="en-US" sz="1333" b="1" dirty="0">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2385869508"/>
      </p:ext>
    </p:extLst>
  </p:cSld>
  <p:clrMapOvr>
    <a:masterClrMapping/>
  </p:clrMapOvr>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Leeg met titel">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9695544" y="6204478"/>
            <a:ext cx="667509" cy="365125"/>
          </a:xfr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665795" y="592589"/>
            <a:ext cx="11050419" cy="420237"/>
          </a:xfrm>
        </p:spPr>
        <p:txBody>
          <a:bodyPr lIns="0" tIns="0" rIns="0" bIns="0" anchor="t">
            <a:noAutofit/>
          </a:bodyPr>
          <a:lstStyle>
            <a:lvl1pPr>
              <a:defRPr sz="2933">
                <a:solidFill>
                  <a:schemeClr val="tx1"/>
                </a:solidFill>
                <a:latin typeface="Arial Rounded MT Bold" panose="020F0704030504030204" pitchFamily="34" charset="0"/>
              </a:defRPr>
            </a:lvl1pPr>
          </a:lstStyle>
          <a:p>
            <a:r>
              <a:rPr lang="nl-NL" dirty="0"/>
              <a:t>Titel</a:t>
            </a:r>
            <a:endParaRPr lang="en-US" dirty="0"/>
          </a:p>
        </p:txBody>
      </p:sp>
      <p:cxnSp>
        <p:nvCxnSpPr>
          <p:cNvPr id="8" name="Rechte verbindingslijn 7">
            <a:extLst>
              <a:ext uri="{FF2B5EF4-FFF2-40B4-BE49-F238E27FC236}">
                <a16:creationId xmlns:a16="http://schemas.microsoft.com/office/drawing/2014/main" id="{6E916ED6-1D5C-4BD5-A13A-5B98D6CE638F}"/>
              </a:ext>
            </a:extLst>
          </p:cNvPr>
          <p:cNvCxnSpPr>
            <a:cxnSpLocks/>
          </p:cNvCxnSpPr>
          <p:nvPr userDrawn="1"/>
        </p:nvCxnSpPr>
        <p:spPr>
          <a:xfrm>
            <a:off x="693738" y="1099200"/>
            <a:ext cx="11039475"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19" name="Date Placeholder 3">
            <a:extLst>
              <a:ext uri="{FF2B5EF4-FFF2-40B4-BE49-F238E27FC236}">
                <a16:creationId xmlns:a16="http://schemas.microsoft.com/office/drawing/2014/main" id="{BC003533-BC48-439B-A922-F888963D4AC7}"/>
              </a:ext>
            </a:extLst>
          </p:cNvPr>
          <p:cNvSpPr>
            <a:spLocks noGrp="1"/>
          </p:cNvSpPr>
          <p:nvPr>
            <p:ph type="dt" sz="half" idx="10"/>
          </p:nvPr>
        </p:nvSpPr>
        <p:spPr>
          <a:xfrm>
            <a:off x="704851" y="6204478"/>
            <a:ext cx="811743" cy="365125"/>
          </a:xfrm>
        </p:spPr>
        <p:txBody>
          <a:bodyPr lIns="0" tIns="0" rIns="0" bIns="0"/>
          <a:lstStyle>
            <a:lvl1pPr>
              <a:defRPr>
                <a:solidFill>
                  <a:schemeClr val="bg1"/>
                </a:solidFill>
              </a:defRPr>
            </a:lvl1pPr>
          </a:lstStyle>
          <a:p>
            <a:fld id="{05BECE69-6D6D-45FE-97AF-CD990EAE32BF}" type="datetime1">
              <a:rPr lang="nl-BE" smtClean="0"/>
              <a:t>24/11/2020</a:t>
            </a:fld>
            <a:endParaRPr lang="nl-BE" dirty="0"/>
          </a:p>
        </p:txBody>
      </p:sp>
      <p:sp>
        <p:nvSpPr>
          <p:cNvPr id="20" name="Footer Placeholder 4">
            <a:extLst>
              <a:ext uri="{FF2B5EF4-FFF2-40B4-BE49-F238E27FC236}">
                <a16:creationId xmlns:a16="http://schemas.microsoft.com/office/drawing/2014/main" id="{F1F583E7-15C9-4A51-83EB-9FC4D7B086FC}"/>
              </a:ext>
            </a:extLst>
          </p:cNvPr>
          <p:cNvSpPr>
            <a:spLocks noGrp="1"/>
          </p:cNvSpPr>
          <p:nvPr>
            <p:ph type="ftr" sz="quarter" idx="11"/>
          </p:nvPr>
        </p:nvSpPr>
        <p:spPr>
          <a:xfrm>
            <a:off x="1516593" y="6204478"/>
            <a:ext cx="4114800" cy="365125"/>
          </a:xfrm>
        </p:spPr>
        <p:txBody>
          <a:bodyPr lIns="0" tIns="0" rIns="0" bIns="0"/>
          <a:lstStyle>
            <a:lvl1pPr algn="l">
              <a:defRPr>
                <a:solidFill>
                  <a:schemeClr val="bg1"/>
                </a:solidFill>
              </a:defRPr>
            </a:lvl1pPr>
          </a:lstStyle>
          <a:p>
            <a:r>
              <a:rPr lang="nl-BE" dirty="0"/>
              <a:t>Voettekst</a:t>
            </a:r>
          </a:p>
        </p:txBody>
      </p:sp>
      <p:sp>
        <p:nvSpPr>
          <p:cNvPr id="12" name="TextBox 4">
            <a:extLst>
              <a:ext uri="{FF2B5EF4-FFF2-40B4-BE49-F238E27FC236}">
                <a16:creationId xmlns:a16="http://schemas.microsoft.com/office/drawing/2014/main" id="{892813D1-327F-45DC-8DDF-53948CE8C5F5}"/>
              </a:ext>
            </a:extLst>
          </p:cNvPr>
          <p:cNvSpPr txBox="1"/>
          <p:nvPr userDrawn="1"/>
        </p:nvSpPr>
        <p:spPr>
          <a:xfrm>
            <a:off x="8405793" y="-352283"/>
            <a:ext cx="3775968" cy="297454"/>
          </a:xfrm>
          <a:prstGeom prst="rect">
            <a:avLst/>
          </a:prstGeom>
          <a:noFill/>
        </p:spPr>
        <p:txBody>
          <a:bodyPr wrap="square" rtlCol="0">
            <a:spAutoFit/>
          </a:bodyPr>
          <a:lstStyle/>
          <a:p>
            <a:pPr algn="r"/>
            <a:r>
              <a:rPr lang="nl-NL" sz="1333" b="1" dirty="0">
                <a:solidFill>
                  <a:schemeClr val="tx1"/>
                </a:solidFill>
                <a:latin typeface="+mn-lt"/>
                <a:cs typeface="Arial" panose="020B0604020202020204" pitchFamily="34" charset="0"/>
              </a:rPr>
              <a:t>Lege slide</a:t>
            </a:r>
            <a:endParaRPr lang="en-US" sz="1333" b="1" dirty="0">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3105890363"/>
      </p:ext>
    </p:extLst>
  </p:cSld>
  <p:clrMapOvr>
    <a:masterClrMapping/>
  </p:clrMapOvr>
  <p:extLst>
    <p:ext uri="{DCECCB84-F9BA-43D5-87BE-67443E8EF086}">
      <p15:sldGuideLst xmlns:p15="http://schemas.microsoft.com/office/powerpoint/2012/main">
        <p15:guide id="4" pos="1109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Leeg zonder titel">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9695544" y="6204478"/>
            <a:ext cx="667509" cy="365125"/>
          </a:xfrm>
        </p:spPr>
        <p:txBody>
          <a:bodyPr/>
          <a:lstStyle>
            <a:lvl1pPr>
              <a:defRPr>
                <a:solidFill>
                  <a:schemeClr val="bg1"/>
                </a:solidFill>
              </a:defRPr>
            </a:lvl1pPr>
          </a:lstStyle>
          <a:p>
            <a:fld id="{B7527A74-2D87-4307-9531-5A57D9647EEB}" type="slidenum">
              <a:rPr lang="nl-BE" smtClean="0"/>
              <a:pPr/>
              <a:t>‹nr.›</a:t>
            </a:fld>
            <a:endParaRPr lang="nl-BE"/>
          </a:p>
        </p:txBody>
      </p:sp>
      <p:sp>
        <p:nvSpPr>
          <p:cNvPr id="19" name="Date Placeholder 3">
            <a:extLst>
              <a:ext uri="{FF2B5EF4-FFF2-40B4-BE49-F238E27FC236}">
                <a16:creationId xmlns:a16="http://schemas.microsoft.com/office/drawing/2014/main" id="{BC003533-BC48-439B-A922-F888963D4AC7}"/>
              </a:ext>
            </a:extLst>
          </p:cNvPr>
          <p:cNvSpPr>
            <a:spLocks noGrp="1"/>
          </p:cNvSpPr>
          <p:nvPr>
            <p:ph type="dt" sz="half" idx="10"/>
          </p:nvPr>
        </p:nvSpPr>
        <p:spPr>
          <a:xfrm>
            <a:off x="704851" y="6204478"/>
            <a:ext cx="811743" cy="365125"/>
          </a:xfrm>
        </p:spPr>
        <p:txBody>
          <a:bodyPr lIns="0" tIns="0" rIns="0" bIns="0"/>
          <a:lstStyle>
            <a:lvl1pPr>
              <a:defRPr>
                <a:solidFill>
                  <a:schemeClr val="bg1"/>
                </a:solidFill>
              </a:defRPr>
            </a:lvl1pPr>
          </a:lstStyle>
          <a:p>
            <a:fld id="{05BECE69-6D6D-45FE-97AF-CD990EAE32BF}" type="datetime1">
              <a:rPr lang="nl-BE" smtClean="0"/>
              <a:t>24/11/2020</a:t>
            </a:fld>
            <a:endParaRPr lang="nl-BE" dirty="0"/>
          </a:p>
        </p:txBody>
      </p:sp>
      <p:sp>
        <p:nvSpPr>
          <p:cNvPr id="20" name="Footer Placeholder 4">
            <a:extLst>
              <a:ext uri="{FF2B5EF4-FFF2-40B4-BE49-F238E27FC236}">
                <a16:creationId xmlns:a16="http://schemas.microsoft.com/office/drawing/2014/main" id="{F1F583E7-15C9-4A51-83EB-9FC4D7B086FC}"/>
              </a:ext>
            </a:extLst>
          </p:cNvPr>
          <p:cNvSpPr>
            <a:spLocks noGrp="1"/>
          </p:cNvSpPr>
          <p:nvPr>
            <p:ph type="ftr" sz="quarter" idx="11"/>
          </p:nvPr>
        </p:nvSpPr>
        <p:spPr>
          <a:xfrm>
            <a:off x="1516593" y="6204478"/>
            <a:ext cx="4114800" cy="365125"/>
          </a:xfrm>
        </p:spPr>
        <p:txBody>
          <a:bodyPr lIns="0" tIns="0" rIns="0" bIns="0"/>
          <a:lstStyle>
            <a:lvl1pPr algn="l">
              <a:defRPr>
                <a:solidFill>
                  <a:schemeClr val="bg1"/>
                </a:solidFill>
              </a:defRPr>
            </a:lvl1pPr>
          </a:lstStyle>
          <a:p>
            <a:r>
              <a:rPr lang="nl-BE" dirty="0"/>
              <a:t>Voettekst</a:t>
            </a:r>
          </a:p>
        </p:txBody>
      </p:sp>
      <p:sp>
        <p:nvSpPr>
          <p:cNvPr id="9" name="TextBox 4">
            <a:extLst>
              <a:ext uri="{FF2B5EF4-FFF2-40B4-BE49-F238E27FC236}">
                <a16:creationId xmlns:a16="http://schemas.microsoft.com/office/drawing/2014/main" id="{C531524C-A1A5-4485-B21D-E97B5DC3BE3F}"/>
              </a:ext>
            </a:extLst>
          </p:cNvPr>
          <p:cNvSpPr txBox="1"/>
          <p:nvPr userDrawn="1"/>
        </p:nvSpPr>
        <p:spPr>
          <a:xfrm>
            <a:off x="8405793" y="-352283"/>
            <a:ext cx="3775968" cy="297454"/>
          </a:xfrm>
          <a:prstGeom prst="rect">
            <a:avLst/>
          </a:prstGeom>
          <a:noFill/>
        </p:spPr>
        <p:txBody>
          <a:bodyPr wrap="square" rtlCol="0">
            <a:spAutoFit/>
          </a:bodyPr>
          <a:lstStyle/>
          <a:p>
            <a:pPr algn="r"/>
            <a:r>
              <a:rPr lang="nl-NL" sz="1333" b="1" dirty="0">
                <a:solidFill>
                  <a:schemeClr val="tx1"/>
                </a:solidFill>
                <a:latin typeface="+mn-lt"/>
                <a:cs typeface="Arial" panose="020B0604020202020204" pitchFamily="34" charset="0"/>
              </a:rPr>
              <a:t>Leeg zonder titel slide</a:t>
            </a:r>
            <a:endParaRPr lang="en-US" sz="1333" b="1" dirty="0">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3359453776"/>
      </p:ext>
    </p:extLst>
  </p:cSld>
  <p:clrMapOvr>
    <a:masterClrMapping/>
  </p:clrMapOvr>
  <p:extLst>
    <p:ext uri="{DCECCB84-F9BA-43D5-87BE-67443E8EF086}">
      <p15:sldGuideLst xmlns:p15="http://schemas.microsoft.com/office/powerpoint/2012/main">
        <p15:guide id="4" pos="1109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2 Tekst en 1/2 afbeelding">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63" y="0"/>
            <a:ext cx="12192000" cy="6858000"/>
          </a:xfrm>
          <a:prstGeom prst="rect">
            <a:avLst/>
          </a:prstGeom>
        </p:spPr>
      </p:pic>
      <p:sp>
        <p:nvSpPr>
          <p:cNvPr id="10" name="afbeelding placeholder">
            <a:extLst>
              <a:ext uri="{FF2B5EF4-FFF2-40B4-BE49-F238E27FC236}">
                <a16:creationId xmlns:a16="http://schemas.microsoft.com/office/drawing/2014/main" id="{BF11F0D6-36C4-4080-A5EE-1C71DA09C63D}"/>
              </a:ext>
            </a:extLst>
          </p:cNvPr>
          <p:cNvSpPr>
            <a:spLocks noGrp="1"/>
          </p:cNvSpPr>
          <p:nvPr>
            <p:ph type="pic" sz="quarter" idx="13"/>
          </p:nvPr>
        </p:nvSpPr>
        <p:spPr>
          <a:xfrm>
            <a:off x="6262794" y="1099200"/>
            <a:ext cx="5478357" cy="4999200"/>
          </a:xfrm>
        </p:spPr>
        <p:txBody>
          <a:bodyPr tIns="1440000">
            <a:normAutofit/>
          </a:bodyPr>
          <a:lstStyle>
            <a:lvl1pPr marL="0" indent="0" algn="ctr">
              <a:buNone/>
              <a:defRPr sz="1067"/>
            </a:lvl1pPr>
          </a:lstStyle>
          <a:p>
            <a:r>
              <a:rPr lang="nl-NL"/>
              <a:t>Klik op het pictogram als u een afbeelding wilt toevoegen</a:t>
            </a:r>
            <a:endParaRPr lang="nl-BE" dirty="0"/>
          </a:p>
        </p:txBody>
      </p:sp>
      <p:sp>
        <p:nvSpPr>
          <p:cNvPr id="3" name="Tijdelijke aanduiding voor tekst 2">
            <a:extLst>
              <a:ext uri="{FF2B5EF4-FFF2-40B4-BE49-F238E27FC236}">
                <a16:creationId xmlns:a16="http://schemas.microsoft.com/office/drawing/2014/main" id="{4A7D640B-CDD8-4169-B1E1-C9092DA4F966}"/>
              </a:ext>
            </a:extLst>
          </p:cNvPr>
          <p:cNvSpPr>
            <a:spLocks noGrp="1"/>
          </p:cNvSpPr>
          <p:nvPr>
            <p:ph type="body" sz="quarter" idx="17"/>
          </p:nvPr>
        </p:nvSpPr>
        <p:spPr>
          <a:xfrm>
            <a:off x="700088" y="1569601"/>
            <a:ext cx="5478357" cy="4074337"/>
          </a:xfrm>
        </p:spPr>
        <p:txBody>
          <a:bodyPr>
            <a:noAutofit/>
          </a:bodyPr>
          <a:lstStyle>
            <a:lvl1pPr marL="0" indent="0">
              <a:buNone/>
              <a:defRPr>
                <a:latin typeface="+mn-lt"/>
              </a:defRPr>
            </a:lvl1pPr>
            <a:lvl2pPr marL="457223" indent="0">
              <a:buNone/>
              <a:defRPr>
                <a:latin typeface="+mn-lt"/>
              </a:defRPr>
            </a:lvl2pPr>
            <a:lvl3pPr marL="914446" indent="0">
              <a:buNone/>
              <a:defRPr>
                <a:latin typeface="+mn-lt"/>
              </a:defRPr>
            </a:lvl3pPr>
            <a:lvl4pPr marL="1371669" indent="0">
              <a:buNone/>
              <a:defRPr>
                <a:latin typeface="+mn-lt"/>
              </a:defRPr>
            </a:lvl4pPr>
            <a:lvl5pPr marL="1828891" indent="0">
              <a:buNone/>
              <a:defRPr>
                <a:latin typeface="+mn-lt"/>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9695544" y="6204478"/>
            <a:ext cx="667509" cy="365125"/>
          </a:xfr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665795" y="592589"/>
            <a:ext cx="11050419" cy="420237"/>
          </a:xfrm>
        </p:spPr>
        <p:txBody>
          <a:bodyPr lIns="0" tIns="0" rIns="0" bIns="0" anchor="t">
            <a:noAutofit/>
          </a:bodyPr>
          <a:lstStyle>
            <a:lvl1pPr>
              <a:defRPr sz="2933">
                <a:solidFill>
                  <a:schemeClr val="tx1"/>
                </a:solidFill>
                <a:latin typeface="Arial Rounded MT Bold" panose="020F0704030504030204" pitchFamily="34" charset="0"/>
              </a:defRPr>
            </a:lvl1pPr>
          </a:lstStyle>
          <a:p>
            <a:r>
              <a:rPr lang="nl-NL" dirty="0"/>
              <a:t>Titel</a:t>
            </a:r>
            <a:endParaRPr lang="en-US" dirty="0"/>
          </a:p>
        </p:txBody>
      </p:sp>
      <p:cxnSp>
        <p:nvCxnSpPr>
          <p:cNvPr id="8" name="Rechte verbindingslijn 7">
            <a:extLst>
              <a:ext uri="{FF2B5EF4-FFF2-40B4-BE49-F238E27FC236}">
                <a16:creationId xmlns:a16="http://schemas.microsoft.com/office/drawing/2014/main" id="{6E916ED6-1D5C-4BD5-A13A-5B98D6CE638F}"/>
              </a:ext>
            </a:extLst>
          </p:cNvPr>
          <p:cNvCxnSpPr>
            <a:cxnSpLocks/>
          </p:cNvCxnSpPr>
          <p:nvPr userDrawn="1"/>
        </p:nvCxnSpPr>
        <p:spPr>
          <a:xfrm>
            <a:off x="693738" y="1099200"/>
            <a:ext cx="5484706"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19" name="Date Placeholder 3">
            <a:extLst>
              <a:ext uri="{FF2B5EF4-FFF2-40B4-BE49-F238E27FC236}">
                <a16:creationId xmlns:a16="http://schemas.microsoft.com/office/drawing/2014/main" id="{7B17C559-ED41-48AE-90A3-DAFE15716B7C}"/>
              </a:ext>
            </a:extLst>
          </p:cNvPr>
          <p:cNvSpPr>
            <a:spLocks noGrp="1"/>
          </p:cNvSpPr>
          <p:nvPr>
            <p:ph type="dt" sz="half" idx="10"/>
          </p:nvPr>
        </p:nvSpPr>
        <p:spPr>
          <a:xfrm>
            <a:off x="704851" y="6204478"/>
            <a:ext cx="811743" cy="365125"/>
          </a:xfrm>
        </p:spPr>
        <p:txBody>
          <a:bodyPr lIns="0" tIns="0" rIns="0" bIns="0"/>
          <a:lstStyle>
            <a:lvl1pPr>
              <a:defRPr>
                <a:solidFill>
                  <a:schemeClr val="bg1"/>
                </a:solidFill>
              </a:defRPr>
            </a:lvl1pPr>
          </a:lstStyle>
          <a:p>
            <a:fld id="{05BECE69-6D6D-45FE-97AF-CD990EAE32BF}" type="datetime1">
              <a:rPr lang="nl-BE" smtClean="0"/>
              <a:t>24/11/2020</a:t>
            </a:fld>
            <a:endParaRPr lang="nl-BE" dirty="0"/>
          </a:p>
        </p:txBody>
      </p:sp>
      <p:sp>
        <p:nvSpPr>
          <p:cNvPr id="20" name="Footer Placeholder 4">
            <a:extLst>
              <a:ext uri="{FF2B5EF4-FFF2-40B4-BE49-F238E27FC236}">
                <a16:creationId xmlns:a16="http://schemas.microsoft.com/office/drawing/2014/main" id="{7FDB5F77-B327-47F1-9F88-CF970A7A21FD}"/>
              </a:ext>
            </a:extLst>
          </p:cNvPr>
          <p:cNvSpPr>
            <a:spLocks noGrp="1"/>
          </p:cNvSpPr>
          <p:nvPr>
            <p:ph type="ftr" sz="quarter" idx="11"/>
          </p:nvPr>
        </p:nvSpPr>
        <p:spPr>
          <a:xfrm>
            <a:off x="1516593" y="6204478"/>
            <a:ext cx="4114800" cy="365125"/>
          </a:xfrm>
        </p:spPr>
        <p:txBody>
          <a:bodyPr lIns="0" tIns="0" rIns="0" bIns="0"/>
          <a:lstStyle>
            <a:lvl1pPr algn="l">
              <a:defRPr>
                <a:solidFill>
                  <a:schemeClr val="bg1"/>
                </a:solidFill>
              </a:defRPr>
            </a:lvl1pPr>
          </a:lstStyle>
          <a:p>
            <a:r>
              <a:rPr lang="nl-BE" dirty="0"/>
              <a:t>Voettekst</a:t>
            </a:r>
          </a:p>
        </p:txBody>
      </p:sp>
      <p:sp>
        <p:nvSpPr>
          <p:cNvPr id="13" name="TextBox 4">
            <a:extLst>
              <a:ext uri="{FF2B5EF4-FFF2-40B4-BE49-F238E27FC236}">
                <a16:creationId xmlns:a16="http://schemas.microsoft.com/office/drawing/2014/main" id="{6CBDB841-5208-4BD2-9409-EA7134D69442}"/>
              </a:ext>
            </a:extLst>
          </p:cNvPr>
          <p:cNvSpPr txBox="1"/>
          <p:nvPr userDrawn="1"/>
        </p:nvSpPr>
        <p:spPr>
          <a:xfrm>
            <a:off x="8405793" y="-352283"/>
            <a:ext cx="3775968" cy="297454"/>
          </a:xfrm>
          <a:prstGeom prst="rect">
            <a:avLst/>
          </a:prstGeom>
          <a:noFill/>
        </p:spPr>
        <p:txBody>
          <a:bodyPr wrap="square" rtlCol="0">
            <a:spAutoFit/>
          </a:bodyPr>
          <a:lstStyle/>
          <a:p>
            <a:pPr algn="r"/>
            <a:r>
              <a:rPr lang="nl-BE" sz="1333" b="1" dirty="0">
                <a:solidFill>
                  <a:schemeClr val="tx1"/>
                </a:solidFill>
                <a:latin typeface="+mn-lt"/>
                <a:cs typeface="Arial" panose="020B0604020202020204" pitchFamily="34" charset="0"/>
              </a:rPr>
              <a:t>1/2 Tekst en 1/2 afbeelding</a:t>
            </a:r>
            <a:r>
              <a:rPr lang="nl-NL" sz="1333" b="1" dirty="0">
                <a:solidFill>
                  <a:schemeClr val="tx1"/>
                </a:solidFill>
                <a:latin typeface="+mn-lt"/>
                <a:cs typeface="Arial" panose="020B0604020202020204" pitchFamily="34" charset="0"/>
              </a:rPr>
              <a:t> slide</a:t>
            </a:r>
            <a:endParaRPr lang="en-US" sz="1333" b="1" dirty="0">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221173635"/>
      </p:ext>
    </p:extLst>
  </p:cSld>
  <p:clrMapOvr>
    <a:masterClrMapping/>
  </p:clrMapOvr>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Afbeelding en tekst">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63" y="0"/>
            <a:ext cx="12192000" cy="6858000"/>
          </a:xfrm>
          <a:prstGeom prst="rect">
            <a:avLst/>
          </a:prstGeom>
        </p:spPr>
      </p:pic>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9695544" y="6204478"/>
            <a:ext cx="667509" cy="365125"/>
          </a:xfr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665795" y="592589"/>
            <a:ext cx="11050419" cy="420237"/>
          </a:xfrm>
        </p:spPr>
        <p:txBody>
          <a:bodyPr lIns="0" tIns="0" rIns="0" bIns="0" anchor="t">
            <a:noAutofit/>
          </a:bodyPr>
          <a:lstStyle>
            <a:lvl1pPr>
              <a:defRPr sz="2933">
                <a:solidFill>
                  <a:schemeClr val="tx1"/>
                </a:solidFill>
                <a:latin typeface="Arial Rounded MT Bold" panose="020F0704030504030204" pitchFamily="34" charset="0"/>
              </a:defRPr>
            </a:lvl1pPr>
          </a:lstStyle>
          <a:p>
            <a:r>
              <a:rPr lang="nl-NL" dirty="0"/>
              <a:t>Titel</a:t>
            </a:r>
            <a:endParaRPr lang="en-US" dirty="0"/>
          </a:p>
        </p:txBody>
      </p:sp>
      <p:cxnSp>
        <p:nvCxnSpPr>
          <p:cNvPr id="8" name="Rechte verbindingslijn 7">
            <a:extLst>
              <a:ext uri="{FF2B5EF4-FFF2-40B4-BE49-F238E27FC236}">
                <a16:creationId xmlns:a16="http://schemas.microsoft.com/office/drawing/2014/main" id="{6E916ED6-1D5C-4BD5-A13A-5B98D6CE638F}"/>
              </a:ext>
            </a:extLst>
          </p:cNvPr>
          <p:cNvCxnSpPr>
            <a:cxnSpLocks/>
          </p:cNvCxnSpPr>
          <p:nvPr userDrawn="1"/>
        </p:nvCxnSpPr>
        <p:spPr>
          <a:xfrm>
            <a:off x="695326" y="1099200"/>
            <a:ext cx="7341219"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13" name="Tijdelijke aanduiding voor tekst 2">
            <a:extLst>
              <a:ext uri="{FF2B5EF4-FFF2-40B4-BE49-F238E27FC236}">
                <a16:creationId xmlns:a16="http://schemas.microsoft.com/office/drawing/2014/main" id="{CBF26FD0-A3C3-48D7-9476-CC92E74B1F11}"/>
              </a:ext>
            </a:extLst>
          </p:cNvPr>
          <p:cNvSpPr>
            <a:spLocks noGrp="1"/>
          </p:cNvSpPr>
          <p:nvPr>
            <p:ph type="body" sz="quarter" idx="18"/>
          </p:nvPr>
        </p:nvSpPr>
        <p:spPr>
          <a:xfrm>
            <a:off x="680663" y="1569600"/>
            <a:ext cx="7339632" cy="4520669"/>
          </a:xfrm>
        </p:spPr>
        <p:txBody>
          <a:bodyPr>
            <a:noAutofit/>
          </a:bodyPr>
          <a:lstStyle>
            <a:lvl1pPr marL="0" indent="0">
              <a:buNone/>
              <a:defRPr>
                <a:latin typeface="+mn-lt"/>
              </a:defRPr>
            </a:lvl1pPr>
            <a:lvl2pPr marL="457223" indent="0">
              <a:buNone/>
              <a:defRPr>
                <a:latin typeface="+mn-lt"/>
              </a:defRPr>
            </a:lvl2pPr>
            <a:lvl3pPr marL="914446" indent="0">
              <a:buNone/>
              <a:defRPr>
                <a:latin typeface="+mn-lt"/>
              </a:defRPr>
            </a:lvl3pPr>
            <a:lvl4pPr marL="1371669" indent="0">
              <a:buNone/>
              <a:defRPr>
                <a:latin typeface="+mn-lt"/>
              </a:defRPr>
            </a:lvl4pPr>
            <a:lvl5pPr marL="1828891" indent="0">
              <a:buNone/>
              <a:defRPr>
                <a:latin typeface="+mn-lt"/>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16" name="Date Placeholder 3">
            <a:extLst>
              <a:ext uri="{FF2B5EF4-FFF2-40B4-BE49-F238E27FC236}">
                <a16:creationId xmlns:a16="http://schemas.microsoft.com/office/drawing/2014/main" id="{CBBEEC4F-5426-4F05-B96C-AD5513ABE5C3}"/>
              </a:ext>
            </a:extLst>
          </p:cNvPr>
          <p:cNvSpPr>
            <a:spLocks noGrp="1"/>
          </p:cNvSpPr>
          <p:nvPr>
            <p:ph type="dt" sz="half" idx="10"/>
          </p:nvPr>
        </p:nvSpPr>
        <p:spPr>
          <a:xfrm>
            <a:off x="704851" y="6204478"/>
            <a:ext cx="811743" cy="365125"/>
          </a:xfrm>
        </p:spPr>
        <p:txBody>
          <a:bodyPr lIns="0" tIns="0" rIns="0" bIns="0"/>
          <a:lstStyle>
            <a:lvl1pPr>
              <a:defRPr>
                <a:solidFill>
                  <a:schemeClr val="bg1"/>
                </a:solidFill>
              </a:defRPr>
            </a:lvl1pPr>
          </a:lstStyle>
          <a:p>
            <a:fld id="{05BECE69-6D6D-45FE-97AF-CD990EAE32BF}" type="datetime1">
              <a:rPr lang="nl-BE" smtClean="0"/>
              <a:t>24/11/2020</a:t>
            </a:fld>
            <a:endParaRPr lang="nl-BE" dirty="0"/>
          </a:p>
        </p:txBody>
      </p:sp>
      <p:sp>
        <p:nvSpPr>
          <p:cNvPr id="19" name="Footer Placeholder 4">
            <a:extLst>
              <a:ext uri="{FF2B5EF4-FFF2-40B4-BE49-F238E27FC236}">
                <a16:creationId xmlns:a16="http://schemas.microsoft.com/office/drawing/2014/main" id="{AE0DE597-1C12-43AF-8CDA-EAFFEDDDBEF7}"/>
              </a:ext>
            </a:extLst>
          </p:cNvPr>
          <p:cNvSpPr>
            <a:spLocks noGrp="1"/>
          </p:cNvSpPr>
          <p:nvPr>
            <p:ph type="ftr" sz="quarter" idx="11"/>
          </p:nvPr>
        </p:nvSpPr>
        <p:spPr>
          <a:xfrm>
            <a:off x="1516593" y="6204478"/>
            <a:ext cx="4114800" cy="365125"/>
          </a:xfrm>
        </p:spPr>
        <p:txBody>
          <a:bodyPr lIns="0" tIns="0" rIns="0" bIns="0"/>
          <a:lstStyle>
            <a:lvl1pPr algn="l">
              <a:defRPr>
                <a:solidFill>
                  <a:schemeClr val="bg1"/>
                </a:solidFill>
              </a:defRPr>
            </a:lvl1pPr>
          </a:lstStyle>
          <a:p>
            <a:r>
              <a:rPr lang="nl-BE" dirty="0"/>
              <a:t>Voettekst</a:t>
            </a:r>
          </a:p>
        </p:txBody>
      </p:sp>
      <p:sp>
        <p:nvSpPr>
          <p:cNvPr id="21" name="afbeelding placeholder">
            <a:extLst>
              <a:ext uri="{FF2B5EF4-FFF2-40B4-BE49-F238E27FC236}">
                <a16:creationId xmlns:a16="http://schemas.microsoft.com/office/drawing/2014/main" id="{DF77DBF1-9A0F-498F-B871-134CB42F881D}"/>
              </a:ext>
            </a:extLst>
          </p:cNvPr>
          <p:cNvSpPr>
            <a:spLocks noGrp="1"/>
          </p:cNvSpPr>
          <p:nvPr>
            <p:ph type="pic" sz="quarter" idx="14"/>
          </p:nvPr>
        </p:nvSpPr>
        <p:spPr>
          <a:xfrm>
            <a:off x="8120222" y="1099200"/>
            <a:ext cx="3625850" cy="4999200"/>
          </a:xfrm>
        </p:spPr>
        <p:txBody>
          <a:bodyPr tIns="1440000">
            <a:normAutofit/>
          </a:bodyPr>
          <a:lstStyle>
            <a:lvl1pPr marL="0" indent="0" algn="ctr">
              <a:buNone/>
              <a:defRPr sz="1067"/>
            </a:lvl1pPr>
          </a:lstStyle>
          <a:p>
            <a:r>
              <a:rPr lang="nl-NL"/>
              <a:t>Klik op het pictogram als u een afbeelding wilt toevoegen</a:t>
            </a:r>
            <a:endParaRPr lang="nl-BE" dirty="0"/>
          </a:p>
        </p:txBody>
      </p:sp>
      <p:sp>
        <p:nvSpPr>
          <p:cNvPr id="20" name="TextBox 4">
            <a:extLst>
              <a:ext uri="{FF2B5EF4-FFF2-40B4-BE49-F238E27FC236}">
                <a16:creationId xmlns:a16="http://schemas.microsoft.com/office/drawing/2014/main" id="{D974BD34-E475-4E02-86F0-8932E1B41725}"/>
              </a:ext>
            </a:extLst>
          </p:cNvPr>
          <p:cNvSpPr txBox="1"/>
          <p:nvPr userDrawn="1"/>
        </p:nvSpPr>
        <p:spPr>
          <a:xfrm>
            <a:off x="8405793" y="-352283"/>
            <a:ext cx="3775968" cy="297454"/>
          </a:xfrm>
          <a:prstGeom prst="rect">
            <a:avLst/>
          </a:prstGeom>
          <a:noFill/>
        </p:spPr>
        <p:txBody>
          <a:bodyPr wrap="square" rtlCol="0">
            <a:spAutoFit/>
          </a:bodyPr>
          <a:lstStyle/>
          <a:p>
            <a:pPr algn="r"/>
            <a:r>
              <a:rPr lang="nl-BE" sz="1333" b="1" dirty="0">
                <a:solidFill>
                  <a:schemeClr val="tx1"/>
                </a:solidFill>
                <a:latin typeface="+mn-lt"/>
                <a:cs typeface="Arial" panose="020B0604020202020204" pitchFamily="34" charset="0"/>
              </a:rPr>
              <a:t>2/3 Tekst en 1/3 afbeelding</a:t>
            </a:r>
            <a:r>
              <a:rPr lang="nl-NL" sz="1333" b="1" dirty="0">
                <a:solidFill>
                  <a:schemeClr val="tx1"/>
                </a:solidFill>
                <a:latin typeface="+mn-lt"/>
                <a:cs typeface="Arial" panose="020B0604020202020204" pitchFamily="34" charset="0"/>
              </a:rPr>
              <a:t> slide</a:t>
            </a:r>
            <a:endParaRPr lang="en-US" sz="1333" b="1" dirty="0">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492440328"/>
      </p:ext>
    </p:extLst>
  </p:cSld>
  <p:clrMapOvr>
    <a:masterClrMapping/>
  </p:clrMapOvr>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Afbeelding en afbeelding">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63" y="0"/>
            <a:ext cx="12192000" cy="6858000"/>
          </a:xfrm>
          <a:prstGeom prst="rect">
            <a:avLst/>
          </a:prstGeom>
        </p:spPr>
      </p:pic>
      <p:sp>
        <p:nvSpPr>
          <p:cNvPr id="10" name="afbeelding placeholder">
            <a:extLst>
              <a:ext uri="{FF2B5EF4-FFF2-40B4-BE49-F238E27FC236}">
                <a16:creationId xmlns:a16="http://schemas.microsoft.com/office/drawing/2014/main" id="{BF11F0D6-36C4-4080-A5EE-1C71DA09C63D}"/>
              </a:ext>
            </a:extLst>
          </p:cNvPr>
          <p:cNvSpPr>
            <a:spLocks noGrp="1"/>
          </p:cNvSpPr>
          <p:nvPr>
            <p:ph type="pic" sz="quarter" idx="13"/>
          </p:nvPr>
        </p:nvSpPr>
        <p:spPr>
          <a:xfrm>
            <a:off x="693738" y="1099200"/>
            <a:ext cx="5478357" cy="4999200"/>
          </a:xfrm>
        </p:spPr>
        <p:txBody>
          <a:bodyPr tIns="1440000">
            <a:normAutofit/>
          </a:bodyPr>
          <a:lstStyle>
            <a:lvl1pPr marL="0" indent="0" algn="ctr">
              <a:buNone/>
              <a:defRPr sz="1067"/>
            </a:lvl1pPr>
          </a:lstStyle>
          <a:p>
            <a:r>
              <a:rPr lang="nl-NL"/>
              <a:t>Klik op het pictogram als u een afbeelding wilt toevoegen</a:t>
            </a:r>
            <a:endParaRPr lang="nl-BE" dirty="0"/>
          </a:p>
        </p:txBody>
      </p:sp>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9695544" y="6204478"/>
            <a:ext cx="667509" cy="365125"/>
          </a:xfr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665795" y="592589"/>
            <a:ext cx="11050419" cy="420237"/>
          </a:xfrm>
        </p:spPr>
        <p:txBody>
          <a:bodyPr lIns="0" tIns="0" rIns="0" bIns="0" anchor="t">
            <a:noAutofit/>
          </a:bodyPr>
          <a:lstStyle>
            <a:lvl1pPr>
              <a:defRPr sz="2933">
                <a:solidFill>
                  <a:schemeClr val="tx1"/>
                </a:solidFill>
                <a:latin typeface="Arial Rounded MT Bold" panose="020F0704030504030204" pitchFamily="34" charset="0"/>
              </a:defRPr>
            </a:lvl1pPr>
          </a:lstStyle>
          <a:p>
            <a:r>
              <a:rPr lang="nl-NL" dirty="0"/>
              <a:t>Titel</a:t>
            </a:r>
            <a:endParaRPr lang="en-US" dirty="0"/>
          </a:p>
        </p:txBody>
      </p:sp>
      <p:sp>
        <p:nvSpPr>
          <p:cNvPr id="16" name="Date Placeholder 3">
            <a:extLst>
              <a:ext uri="{FF2B5EF4-FFF2-40B4-BE49-F238E27FC236}">
                <a16:creationId xmlns:a16="http://schemas.microsoft.com/office/drawing/2014/main" id="{CBBEEC4F-5426-4F05-B96C-AD5513ABE5C3}"/>
              </a:ext>
            </a:extLst>
          </p:cNvPr>
          <p:cNvSpPr>
            <a:spLocks noGrp="1"/>
          </p:cNvSpPr>
          <p:nvPr>
            <p:ph type="dt" sz="half" idx="10"/>
          </p:nvPr>
        </p:nvSpPr>
        <p:spPr>
          <a:xfrm>
            <a:off x="704851" y="6204478"/>
            <a:ext cx="811743" cy="365125"/>
          </a:xfrm>
        </p:spPr>
        <p:txBody>
          <a:bodyPr lIns="0" tIns="0" rIns="0" bIns="0"/>
          <a:lstStyle>
            <a:lvl1pPr>
              <a:defRPr>
                <a:solidFill>
                  <a:schemeClr val="bg1"/>
                </a:solidFill>
              </a:defRPr>
            </a:lvl1pPr>
          </a:lstStyle>
          <a:p>
            <a:fld id="{05BECE69-6D6D-45FE-97AF-CD990EAE32BF}" type="datetime1">
              <a:rPr lang="nl-BE" smtClean="0"/>
              <a:t>24/11/2020</a:t>
            </a:fld>
            <a:endParaRPr lang="nl-BE" dirty="0"/>
          </a:p>
        </p:txBody>
      </p:sp>
      <p:sp>
        <p:nvSpPr>
          <p:cNvPr id="19" name="Footer Placeholder 4">
            <a:extLst>
              <a:ext uri="{FF2B5EF4-FFF2-40B4-BE49-F238E27FC236}">
                <a16:creationId xmlns:a16="http://schemas.microsoft.com/office/drawing/2014/main" id="{AE0DE597-1C12-43AF-8CDA-EAFFEDDDBEF7}"/>
              </a:ext>
            </a:extLst>
          </p:cNvPr>
          <p:cNvSpPr>
            <a:spLocks noGrp="1"/>
          </p:cNvSpPr>
          <p:nvPr>
            <p:ph type="ftr" sz="quarter" idx="11"/>
          </p:nvPr>
        </p:nvSpPr>
        <p:spPr>
          <a:xfrm>
            <a:off x="1516593" y="6204478"/>
            <a:ext cx="4114800" cy="365125"/>
          </a:xfrm>
        </p:spPr>
        <p:txBody>
          <a:bodyPr lIns="0" tIns="0" rIns="0" bIns="0"/>
          <a:lstStyle>
            <a:lvl1pPr algn="l">
              <a:defRPr>
                <a:solidFill>
                  <a:schemeClr val="bg1"/>
                </a:solidFill>
              </a:defRPr>
            </a:lvl1pPr>
          </a:lstStyle>
          <a:p>
            <a:r>
              <a:rPr lang="nl-BE" dirty="0"/>
              <a:t>Voettekst</a:t>
            </a:r>
          </a:p>
        </p:txBody>
      </p:sp>
      <p:sp>
        <p:nvSpPr>
          <p:cNvPr id="20" name="afbeelding placeholder">
            <a:extLst>
              <a:ext uri="{FF2B5EF4-FFF2-40B4-BE49-F238E27FC236}">
                <a16:creationId xmlns:a16="http://schemas.microsoft.com/office/drawing/2014/main" id="{8079D545-5B83-4040-948C-2702F46AFFC2}"/>
              </a:ext>
            </a:extLst>
          </p:cNvPr>
          <p:cNvSpPr>
            <a:spLocks noGrp="1"/>
          </p:cNvSpPr>
          <p:nvPr>
            <p:ph type="pic" sz="quarter" idx="14"/>
          </p:nvPr>
        </p:nvSpPr>
        <p:spPr>
          <a:xfrm>
            <a:off x="6262794" y="1099200"/>
            <a:ext cx="5478357" cy="4999200"/>
          </a:xfrm>
        </p:spPr>
        <p:txBody>
          <a:bodyPr tIns="1440000">
            <a:normAutofit/>
          </a:bodyPr>
          <a:lstStyle>
            <a:lvl1pPr marL="0" indent="0" algn="ctr">
              <a:buNone/>
              <a:defRPr sz="1067"/>
            </a:lvl1pPr>
          </a:lstStyle>
          <a:p>
            <a:r>
              <a:rPr lang="nl-NL"/>
              <a:t>Klik op het pictogram als u een afbeelding wilt toevoegen</a:t>
            </a:r>
            <a:endParaRPr lang="nl-BE" dirty="0"/>
          </a:p>
        </p:txBody>
      </p:sp>
      <p:sp>
        <p:nvSpPr>
          <p:cNvPr id="12" name="TextBox 4">
            <a:extLst>
              <a:ext uri="{FF2B5EF4-FFF2-40B4-BE49-F238E27FC236}">
                <a16:creationId xmlns:a16="http://schemas.microsoft.com/office/drawing/2014/main" id="{E2274F51-95F7-4E5E-815B-1F996E645FE7}"/>
              </a:ext>
            </a:extLst>
          </p:cNvPr>
          <p:cNvSpPr txBox="1"/>
          <p:nvPr userDrawn="1"/>
        </p:nvSpPr>
        <p:spPr>
          <a:xfrm>
            <a:off x="8405793" y="-352283"/>
            <a:ext cx="3775968" cy="297454"/>
          </a:xfrm>
          <a:prstGeom prst="rect">
            <a:avLst/>
          </a:prstGeom>
          <a:noFill/>
        </p:spPr>
        <p:txBody>
          <a:bodyPr wrap="square" rtlCol="0">
            <a:spAutoFit/>
          </a:bodyPr>
          <a:lstStyle/>
          <a:p>
            <a:pPr algn="r"/>
            <a:r>
              <a:rPr lang="nl-NL" sz="1333" b="1" dirty="0">
                <a:solidFill>
                  <a:schemeClr val="tx1"/>
                </a:solidFill>
                <a:latin typeface="+mn-lt"/>
                <a:cs typeface="Arial" panose="020B0604020202020204" pitchFamily="34" charset="0"/>
              </a:rPr>
              <a:t>Afbeelding en afbeelding slide</a:t>
            </a:r>
            <a:endParaRPr lang="en-US" sz="1333" b="1" dirty="0">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2998087340"/>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Quote">
    <p:spTree>
      <p:nvGrpSpPr>
        <p:cNvPr id="1" name=""/>
        <p:cNvGrpSpPr/>
        <p:nvPr/>
      </p:nvGrpSpPr>
      <p:grpSpPr>
        <a:xfrm>
          <a:off x="0" y="0"/>
          <a:ext cx="0" cy="0"/>
          <a:chOff x="0" y="0"/>
          <a:chExt cx="0" cy="0"/>
        </a:xfrm>
      </p:grpSpPr>
      <p:pic>
        <p:nvPicPr>
          <p:cNvPr id="5" name="Afbeelding 4" hidden="1">
            <a:extLst>
              <a:ext uri="{FF2B5EF4-FFF2-40B4-BE49-F238E27FC236}">
                <a16:creationId xmlns:a16="http://schemas.microsoft.com/office/drawing/2014/main" id="{6146C605-8F34-42B6-AD9C-0FA5DF4B76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Achtergrond">
            <a:extLst>
              <a:ext uri="{FF2B5EF4-FFF2-40B4-BE49-F238E27FC236}">
                <a16:creationId xmlns:a16="http://schemas.microsoft.com/office/drawing/2014/main" id="{127BD0DD-96EC-4659-8C98-AD33554F5AEF}"/>
              </a:ext>
            </a:extLst>
          </p:cNvPr>
          <p:cNvSpPr/>
          <p:nvPr/>
        </p:nvSpPr>
        <p:spPr>
          <a:xfrm>
            <a:off x="-908" y="-4233"/>
            <a:ext cx="12194495" cy="6862233"/>
          </a:xfrm>
          <a:custGeom>
            <a:avLst/>
            <a:gdLst>
              <a:gd name="connsiteX0" fmla="*/ 17335500 w 17335500"/>
              <a:gd name="connsiteY0" fmla="*/ 9525 h 10382250"/>
              <a:gd name="connsiteX1" fmla="*/ 3409950 w 17335500"/>
              <a:gd name="connsiteY1" fmla="*/ 0 h 10382250"/>
              <a:gd name="connsiteX2" fmla="*/ 0 w 17335500"/>
              <a:gd name="connsiteY2" fmla="*/ 10382250 h 10382250"/>
              <a:gd name="connsiteX3" fmla="*/ 17335500 w 17335500"/>
              <a:gd name="connsiteY3" fmla="*/ 10334625 h 10382250"/>
              <a:gd name="connsiteX4" fmla="*/ 17335500 w 17335500"/>
              <a:gd name="connsiteY4" fmla="*/ 9525 h 10382250"/>
              <a:gd name="connsiteX0" fmla="*/ 17335500 w 17335500"/>
              <a:gd name="connsiteY0" fmla="*/ 0 h 10372725"/>
              <a:gd name="connsiteX1" fmla="*/ 3398044 w 17335500"/>
              <a:gd name="connsiteY1" fmla="*/ 28575 h 10372725"/>
              <a:gd name="connsiteX2" fmla="*/ 0 w 17335500"/>
              <a:gd name="connsiteY2" fmla="*/ 10372725 h 10372725"/>
              <a:gd name="connsiteX3" fmla="*/ 17335500 w 17335500"/>
              <a:gd name="connsiteY3" fmla="*/ 10325100 h 10372725"/>
              <a:gd name="connsiteX4" fmla="*/ 17335500 w 17335500"/>
              <a:gd name="connsiteY4" fmla="*/ 0 h 10372725"/>
              <a:gd name="connsiteX0" fmla="*/ 16937831 w 17335500"/>
              <a:gd name="connsiteY0" fmla="*/ 481012 h 10344150"/>
              <a:gd name="connsiteX1" fmla="*/ 3398044 w 17335500"/>
              <a:gd name="connsiteY1" fmla="*/ 0 h 10344150"/>
              <a:gd name="connsiteX2" fmla="*/ 0 w 17335500"/>
              <a:gd name="connsiteY2" fmla="*/ 10344150 h 10344150"/>
              <a:gd name="connsiteX3" fmla="*/ 17335500 w 17335500"/>
              <a:gd name="connsiteY3" fmla="*/ 10296525 h 10344150"/>
              <a:gd name="connsiteX4" fmla="*/ 16937831 w 17335500"/>
              <a:gd name="connsiteY4" fmla="*/ 481012 h 10344150"/>
              <a:gd name="connsiteX0" fmla="*/ 17304544 w 17335500"/>
              <a:gd name="connsiteY0" fmla="*/ 0 h 10344151"/>
              <a:gd name="connsiteX1" fmla="*/ 3398044 w 17335500"/>
              <a:gd name="connsiteY1" fmla="*/ 1 h 10344151"/>
              <a:gd name="connsiteX2" fmla="*/ 0 w 17335500"/>
              <a:gd name="connsiteY2" fmla="*/ 10344151 h 10344151"/>
              <a:gd name="connsiteX3" fmla="*/ 17335500 w 17335500"/>
              <a:gd name="connsiteY3" fmla="*/ 10296526 h 10344151"/>
              <a:gd name="connsiteX4" fmla="*/ 17304544 w 17335500"/>
              <a:gd name="connsiteY4" fmla="*/ 0 h 10344151"/>
              <a:gd name="connsiteX0" fmla="*/ 17304544 w 17304622"/>
              <a:gd name="connsiteY0" fmla="*/ 0 h 10344151"/>
              <a:gd name="connsiteX1" fmla="*/ 3398044 w 17304622"/>
              <a:gd name="connsiteY1" fmla="*/ 1 h 10344151"/>
              <a:gd name="connsiteX2" fmla="*/ 0 w 17304622"/>
              <a:gd name="connsiteY2" fmla="*/ 10344151 h 10344151"/>
              <a:gd name="connsiteX3" fmla="*/ 16309181 w 17304622"/>
              <a:gd name="connsiteY3" fmla="*/ 9244014 h 10344151"/>
              <a:gd name="connsiteX4" fmla="*/ 17304544 w 17304622"/>
              <a:gd name="connsiteY4" fmla="*/ 0 h 10344151"/>
              <a:gd name="connsiteX0" fmla="*/ 17304544 w 17309306"/>
              <a:gd name="connsiteY0" fmla="*/ 0 h 10344151"/>
              <a:gd name="connsiteX1" fmla="*/ 3398044 w 17309306"/>
              <a:gd name="connsiteY1" fmla="*/ 1 h 10344151"/>
              <a:gd name="connsiteX2" fmla="*/ 0 w 17309306"/>
              <a:gd name="connsiteY2" fmla="*/ 10344151 h 10344151"/>
              <a:gd name="connsiteX3" fmla="*/ 17309306 w 17309306"/>
              <a:gd name="connsiteY3" fmla="*/ 10287001 h 10344151"/>
              <a:gd name="connsiteX4" fmla="*/ 17304544 w 17309306"/>
              <a:gd name="connsiteY4" fmla="*/ 0 h 10344151"/>
              <a:gd name="connsiteX0" fmla="*/ 16740188 w 16744950"/>
              <a:gd name="connsiteY0" fmla="*/ 0 h 10287001"/>
              <a:gd name="connsiteX1" fmla="*/ 2833688 w 16744950"/>
              <a:gd name="connsiteY1" fmla="*/ 1 h 10287001"/>
              <a:gd name="connsiteX2" fmla="*/ 0 w 16744950"/>
              <a:gd name="connsiteY2" fmla="*/ 10106026 h 10287001"/>
              <a:gd name="connsiteX3" fmla="*/ 16744950 w 16744950"/>
              <a:gd name="connsiteY3" fmla="*/ 10287001 h 10287001"/>
              <a:gd name="connsiteX4" fmla="*/ 16740188 w 16744950"/>
              <a:gd name="connsiteY4" fmla="*/ 0 h 10287001"/>
              <a:gd name="connsiteX0" fmla="*/ 17266444 w 17271206"/>
              <a:gd name="connsiteY0" fmla="*/ 0 h 10287001"/>
              <a:gd name="connsiteX1" fmla="*/ 3359944 w 17271206"/>
              <a:gd name="connsiteY1" fmla="*/ 1 h 10287001"/>
              <a:gd name="connsiteX2" fmla="*/ 0 w 17271206"/>
              <a:gd name="connsiteY2" fmla="*/ 10287001 h 10287001"/>
              <a:gd name="connsiteX3" fmla="*/ 17271206 w 17271206"/>
              <a:gd name="connsiteY3" fmla="*/ 10287001 h 10287001"/>
              <a:gd name="connsiteX4" fmla="*/ 17266444 w 17271206"/>
              <a:gd name="connsiteY4" fmla="*/ 0 h 10287001"/>
              <a:gd name="connsiteX0" fmla="*/ 17266444 w 17271206"/>
              <a:gd name="connsiteY0" fmla="*/ 0 h 10287001"/>
              <a:gd name="connsiteX1" fmla="*/ 3359944 w 17271206"/>
              <a:gd name="connsiteY1" fmla="*/ 1 h 10287001"/>
              <a:gd name="connsiteX2" fmla="*/ 1056368 w 17271206"/>
              <a:gd name="connsiteY2" fmla="*/ 7068458 h 10287001"/>
              <a:gd name="connsiteX3" fmla="*/ 0 w 17271206"/>
              <a:gd name="connsiteY3" fmla="*/ 10287001 h 10287001"/>
              <a:gd name="connsiteX4" fmla="*/ 17271206 w 17271206"/>
              <a:gd name="connsiteY4" fmla="*/ 10287001 h 10287001"/>
              <a:gd name="connsiteX5" fmla="*/ 17266444 w 17271206"/>
              <a:gd name="connsiteY5" fmla="*/ 0 h 10287001"/>
              <a:gd name="connsiteX0" fmla="*/ 18285619 w 18290381"/>
              <a:gd name="connsiteY0" fmla="*/ 0 h 10287001"/>
              <a:gd name="connsiteX1" fmla="*/ 4379119 w 18290381"/>
              <a:gd name="connsiteY1" fmla="*/ 1 h 10287001"/>
              <a:gd name="connsiteX2" fmla="*/ 0 w 18290381"/>
              <a:gd name="connsiteY2" fmla="*/ 5863772 h 10287001"/>
              <a:gd name="connsiteX3" fmla="*/ 1019175 w 18290381"/>
              <a:gd name="connsiteY3" fmla="*/ 10287001 h 10287001"/>
              <a:gd name="connsiteX4" fmla="*/ 18290381 w 18290381"/>
              <a:gd name="connsiteY4" fmla="*/ 10287001 h 10287001"/>
              <a:gd name="connsiteX5" fmla="*/ 18285619 w 18290381"/>
              <a:gd name="connsiteY5" fmla="*/ 0 h 10287001"/>
              <a:gd name="connsiteX0" fmla="*/ 18285619 w 18290381"/>
              <a:gd name="connsiteY0" fmla="*/ 0 h 10287001"/>
              <a:gd name="connsiteX1" fmla="*/ 4379119 w 18290381"/>
              <a:gd name="connsiteY1" fmla="*/ 1 h 10287001"/>
              <a:gd name="connsiteX2" fmla="*/ 0 w 18290381"/>
              <a:gd name="connsiteY2" fmla="*/ 5863772 h 10287001"/>
              <a:gd name="connsiteX3" fmla="*/ 3175 w 18290381"/>
              <a:gd name="connsiteY3" fmla="*/ 10287001 h 10287001"/>
              <a:gd name="connsiteX4" fmla="*/ 18290381 w 18290381"/>
              <a:gd name="connsiteY4" fmla="*/ 10287001 h 10287001"/>
              <a:gd name="connsiteX5" fmla="*/ 18285619 w 18290381"/>
              <a:gd name="connsiteY5" fmla="*/ 0 h 10287001"/>
              <a:gd name="connsiteX0" fmla="*/ 18285619 w 18290381"/>
              <a:gd name="connsiteY0" fmla="*/ 3174 h 10290175"/>
              <a:gd name="connsiteX1" fmla="*/ 2709069 w 18290381"/>
              <a:gd name="connsiteY1" fmla="*/ 0 h 10290175"/>
              <a:gd name="connsiteX2" fmla="*/ 0 w 18290381"/>
              <a:gd name="connsiteY2" fmla="*/ 5866946 h 10290175"/>
              <a:gd name="connsiteX3" fmla="*/ 3175 w 18290381"/>
              <a:gd name="connsiteY3" fmla="*/ 10290175 h 10290175"/>
              <a:gd name="connsiteX4" fmla="*/ 18290381 w 18290381"/>
              <a:gd name="connsiteY4" fmla="*/ 10290175 h 10290175"/>
              <a:gd name="connsiteX5" fmla="*/ 18285619 w 18290381"/>
              <a:gd name="connsiteY5" fmla="*/ 3174 h 10290175"/>
              <a:gd name="connsiteX0" fmla="*/ 18285619 w 18290381"/>
              <a:gd name="connsiteY0" fmla="*/ 0 h 10287001"/>
              <a:gd name="connsiteX1" fmla="*/ 2699544 w 18290381"/>
              <a:gd name="connsiteY1" fmla="*/ 3176 h 10287001"/>
              <a:gd name="connsiteX2" fmla="*/ 0 w 18290381"/>
              <a:gd name="connsiteY2" fmla="*/ 5863772 h 10287001"/>
              <a:gd name="connsiteX3" fmla="*/ 3175 w 18290381"/>
              <a:gd name="connsiteY3" fmla="*/ 10287001 h 10287001"/>
              <a:gd name="connsiteX4" fmla="*/ 18290381 w 18290381"/>
              <a:gd name="connsiteY4" fmla="*/ 10287001 h 10287001"/>
              <a:gd name="connsiteX5" fmla="*/ 18285619 w 18290381"/>
              <a:gd name="connsiteY5" fmla="*/ 0 h 10287001"/>
              <a:gd name="connsiteX0" fmla="*/ 18285619 w 18290381"/>
              <a:gd name="connsiteY0" fmla="*/ 6349 h 10293350"/>
              <a:gd name="connsiteX1" fmla="*/ 2699544 w 18290381"/>
              <a:gd name="connsiteY1" fmla="*/ 0 h 10293350"/>
              <a:gd name="connsiteX2" fmla="*/ 0 w 18290381"/>
              <a:gd name="connsiteY2" fmla="*/ 5870121 h 10293350"/>
              <a:gd name="connsiteX3" fmla="*/ 3175 w 18290381"/>
              <a:gd name="connsiteY3" fmla="*/ 10293350 h 10293350"/>
              <a:gd name="connsiteX4" fmla="*/ 18290381 w 18290381"/>
              <a:gd name="connsiteY4" fmla="*/ 10293350 h 10293350"/>
              <a:gd name="connsiteX5" fmla="*/ 18285619 w 18290381"/>
              <a:gd name="connsiteY5" fmla="*/ 6349 h 10293350"/>
              <a:gd name="connsiteX0" fmla="*/ 18300133 w 18304895"/>
              <a:gd name="connsiteY0" fmla="*/ 6349 h 10293350"/>
              <a:gd name="connsiteX1" fmla="*/ 2714058 w 18304895"/>
              <a:gd name="connsiteY1" fmla="*/ 0 h 10293350"/>
              <a:gd name="connsiteX2" fmla="*/ 0 w 18304895"/>
              <a:gd name="connsiteY2" fmla="*/ 8250464 h 10293350"/>
              <a:gd name="connsiteX3" fmla="*/ 17689 w 18304895"/>
              <a:gd name="connsiteY3" fmla="*/ 10293350 h 10293350"/>
              <a:gd name="connsiteX4" fmla="*/ 18304895 w 18304895"/>
              <a:gd name="connsiteY4" fmla="*/ 10293350 h 10293350"/>
              <a:gd name="connsiteX5" fmla="*/ 18300133 w 18304895"/>
              <a:gd name="connsiteY5" fmla="*/ 6349 h 10293350"/>
              <a:gd name="connsiteX0" fmla="*/ 18282504 w 18287266"/>
              <a:gd name="connsiteY0" fmla="*/ 6349 h 10293350"/>
              <a:gd name="connsiteX1" fmla="*/ 2696429 w 18287266"/>
              <a:gd name="connsiteY1" fmla="*/ 0 h 10293350"/>
              <a:gd name="connsiteX2" fmla="*/ 11399 w 18287266"/>
              <a:gd name="connsiteY2" fmla="*/ 8743949 h 10293350"/>
              <a:gd name="connsiteX3" fmla="*/ 60 w 18287266"/>
              <a:gd name="connsiteY3" fmla="*/ 10293350 h 10293350"/>
              <a:gd name="connsiteX4" fmla="*/ 18287266 w 18287266"/>
              <a:gd name="connsiteY4" fmla="*/ 10293350 h 10293350"/>
              <a:gd name="connsiteX5" fmla="*/ 18282504 w 18287266"/>
              <a:gd name="connsiteY5" fmla="*/ 6349 h 10293350"/>
              <a:gd name="connsiteX0" fmla="*/ 18286980 w 18291742"/>
              <a:gd name="connsiteY0" fmla="*/ 6349 h 10293350"/>
              <a:gd name="connsiteX1" fmla="*/ 2700905 w 18291742"/>
              <a:gd name="connsiteY1" fmla="*/ 0 h 10293350"/>
              <a:gd name="connsiteX2" fmla="*/ 0 w 18291742"/>
              <a:gd name="connsiteY2" fmla="*/ 8207374 h 10293350"/>
              <a:gd name="connsiteX3" fmla="*/ 4536 w 18291742"/>
              <a:gd name="connsiteY3" fmla="*/ 10293350 h 10293350"/>
              <a:gd name="connsiteX4" fmla="*/ 18291742 w 18291742"/>
              <a:gd name="connsiteY4" fmla="*/ 10293350 h 10293350"/>
              <a:gd name="connsiteX5" fmla="*/ 18286980 w 18291742"/>
              <a:gd name="connsiteY5" fmla="*/ 6349 h 10293350"/>
              <a:gd name="connsiteX0" fmla="*/ 18286980 w 18291742"/>
              <a:gd name="connsiteY0" fmla="*/ 6349 h 10293350"/>
              <a:gd name="connsiteX1" fmla="*/ 2684237 w 18291742"/>
              <a:gd name="connsiteY1" fmla="*/ 0 h 10293350"/>
              <a:gd name="connsiteX2" fmla="*/ 0 w 18291742"/>
              <a:gd name="connsiteY2" fmla="*/ 8207374 h 10293350"/>
              <a:gd name="connsiteX3" fmla="*/ 4536 w 18291742"/>
              <a:gd name="connsiteY3" fmla="*/ 10293350 h 10293350"/>
              <a:gd name="connsiteX4" fmla="*/ 18291742 w 18291742"/>
              <a:gd name="connsiteY4" fmla="*/ 10293350 h 10293350"/>
              <a:gd name="connsiteX5" fmla="*/ 18286980 w 18291742"/>
              <a:gd name="connsiteY5" fmla="*/ 6349 h 1029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91742" h="10293350">
                <a:moveTo>
                  <a:pt x="18286980" y="6349"/>
                </a:moveTo>
                <a:lnTo>
                  <a:pt x="2684237" y="0"/>
                </a:lnTo>
                <a:lnTo>
                  <a:pt x="0" y="8207374"/>
                </a:lnTo>
                <a:cubicBezTo>
                  <a:pt x="1058" y="9681784"/>
                  <a:pt x="3478" y="8818940"/>
                  <a:pt x="4536" y="10293350"/>
                </a:cubicBezTo>
                <a:lnTo>
                  <a:pt x="18291742" y="10293350"/>
                </a:lnTo>
                <a:cubicBezTo>
                  <a:pt x="18281423" y="6861175"/>
                  <a:pt x="18297299" y="3438524"/>
                  <a:pt x="18286980" y="6349"/>
                </a:cubicBezTo>
                <a:close/>
              </a:path>
            </a:pathLst>
          </a:custGeom>
          <a:solidFill>
            <a:srgbClr val="44C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200" dirty="0"/>
          </a:p>
        </p:txBody>
      </p:sp>
      <p:sp>
        <p:nvSpPr>
          <p:cNvPr id="2" name="Title"/>
          <p:cNvSpPr>
            <a:spLocks noGrp="1"/>
          </p:cNvSpPr>
          <p:nvPr>
            <p:ph type="ctrTitle" hasCustomPrompt="1"/>
          </p:nvPr>
        </p:nvSpPr>
        <p:spPr>
          <a:xfrm>
            <a:off x="1310186" y="2374711"/>
            <a:ext cx="10392865" cy="2128486"/>
          </a:xfrm>
        </p:spPr>
        <p:txBody>
          <a:bodyPr wrap="none" lIns="0" tIns="0" rIns="0" bIns="0" anchor="b">
            <a:noAutofit/>
          </a:bodyPr>
          <a:lstStyle>
            <a:lvl1pPr algn="r">
              <a:lnSpc>
                <a:spcPct val="100000"/>
              </a:lnSpc>
              <a:defRPr sz="3200">
                <a:solidFill>
                  <a:schemeClr val="bg1"/>
                </a:solidFill>
                <a:latin typeface="Arial Rounded MT Bold" panose="020F0704030504030204" pitchFamily="34" charset="0"/>
              </a:defRPr>
            </a:lvl1pPr>
          </a:lstStyle>
          <a:p>
            <a:r>
              <a:rPr lang="nl-NL" dirty="0"/>
              <a:t>“Klik om quote </a:t>
            </a:r>
            <a:br>
              <a:rPr lang="nl-NL" dirty="0"/>
            </a:br>
            <a:r>
              <a:rPr lang="nl-NL" dirty="0"/>
              <a:t>in te Voegen”</a:t>
            </a:r>
            <a:endParaRPr lang="en-US" dirty="0"/>
          </a:p>
        </p:txBody>
      </p:sp>
      <p:sp>
        <p:nvSpPr>
          <p:cNvPr id="3" name="Subtitle 2"/>
          <p:cNvSpPr>
            <a:spLocks noGrp="1"/>
          </p:cNvSpPr>
          <p:nvPr>
            <p:ph type="subTitle" idx="1" hasCustomPrompt="1"/>
          </p:nvPr>
        </p:nvSpPr>
        <p:spPr>
          <a:xfrm>
            <a:off x="3451860" y="4774114"/>
            <a:ext cx="8251191" cy="1812970"/>
          </a:xfrm>
        </p:spPr>
        <p:txBody>
          <a:bodyPr lIns="0" tIns="0" rIns="0" bIns="0"/>
          <a:lstStyle>
            <a:lvl1pPr marL="0" indent="0" algn="r">
              <a:lnSpc>
                <a:spcPct val="65000"/>
              </a:lnSpc>
              <a:buNone/>
              <a:defRPr sz="2400">
                <a:solidFill>
                  <a:schemeClr val="bg1"/>
                </a:solidFill>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nl-NL" dirty="0"/>
              <a:t>Klik om de Naam en Voornaam in te voegen</a:t>
            </a:r>
            <a:endParaRPr lang="en-US" dirty="0"/>
          </a:p>
        </p:txBody>
      </p:sp>
      <p:pic>
        <p:nvPicPr>
          <p:cNvPr id="11" name="Howest Logo">
            <a:extLst>
              <a:ext uri="{FF2B5EF4-FFF2-40B4-BE49-F238E27FC236}">
                <a16:creationId xmlns:a16="http://schemas.microsoft.com/office/drawing/2014/main" id="{F0A4337E-4309-4111-B746-78D887371E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838" y="768980"/>
            <a:ext cx="1966095" cy="1007625"/>
          </a:xfrm>
          <a:prstGeom prst="rect">
            <a:avLst/>
          </a:prstGeom>
        </p:spPr>
      </p:pic>
      <p:sp>
        <p:nvSpPr>
          <p:cNvPr id="8" name="TextBox 4">
            <a:extLst>
              <a:ext uri="{FF2B5EF4-FFF2-40B4-BE49-F238E27FC236}">
                <a16:creationId xmlns:a16="http://schemas.microsoft.com/office/drawing/2014/main" id="{DA42037B-F9D4-4CC2-9863-1CC1A6AE5F12}"/>
              </a:ext>
            </a:extLst>
          </p:cNvPr>
          <p:cNvSpPr txBox="1"/>
          <p:nvPr/>
        </p:nvSpPr>
        <p:spPr>
          <a:xfrm>
            <a:off x="8405793" y="-352283"/>
            <a:ext cx="3775968" cy="297454"/>
          </a:xfrm>
          <a:prstGeom prst="rect">
            <a:avLst/>
          </a:prstGeom>
          <a:noFill/>
        </p:spPr>
        <p:txBody>
          <a:bodyPr wrap="square" rtlCol="0">
            <a:spAutoFit/>
          </a:bodyPr>
          <a:lstStyle/>
          <a:p>
            <a:pPr algn="r"/>
            <a:r>
              <a:rPr lang="nl-NL" sz="1333" b="1" dirty="0">
                <a:solidFill>
                  <a:schemeClr val="tx1"/>
                </a:solidFill>
                <a:latin typeface="+mn-lt"/>
                <a:cs typeface="Arial" panose="020B0604020202020204" pitchFamily="34" charset="0"/>
              </a:rPr>
              <a:t>Quote slide</a:t>
            </a:r>
            <a:endParaRPr lang="en-US" sz="1333" b="1" dirty="0">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1652210527"/>
      </p:ext>
    </p:extLst>
  </p:cSld>
  <p:clrMapOvr>
    <a:masterClrMapping/>
  </p:clrMapOvr>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 x 2 Afbeeldingen">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63" y="0"/>
            <a:ext cx="12192000" cy="6858000"/>
          </a:xfrm>
          <a:prstGeom prst="rect">
            <a:avLst/>
          </a:prstGeom>
        </p:spPr>
      </p:pic>
      <p:sp>
        <p:nvSpPr>
          <p:cNvPr id="10" name="afbeelding placeholder">
            <a:extLst>
              <a:ext uri="{FF2B5EF4-FFF2-40B4-BE49-F238E27FC236}">
                <a16:creationId xmlns:a16="http://schemas.microsoft.com/office/drawing/2014/main" id="{BF11F0D6-36C4-4080-A5EE-1C71DA09C63D}"/>
              </a:ext>
            </a:extLst>
          </p:cNvPr>
          <p:cNvSpPr>
            <a:spLocks noGrp="1"/>
          </p:cNvSpPr>
          <p:nvPr>
            <p:ph type="pic" sz="quarter" idx="13"/>
          </p:nvPr>
        </p:nvSpPr>
        <p:spPr>
          <a:xfrm>
            <a:off x="693738" y="1099200"/>
            <a:ext cx="5478357" cy="2448000"/>
          </a:xfrm>
        </p:spPr>
        <p:txBody>
          <a:bodyPr tIns="1440000">
            <a:normAutofit/>
          </a:bodyPr>
          <a:lstStyle>
            <a:lvl1pPr marL="0" indent="0" algn="ctr">
              <a:buNone/>
              <a:defRPr sz="1067"/>
            </a:lvl1pPr>
          </a:lstStyle>
          <a:p>
            <a:r>
              <a:rPr lang="nl-NL"/>
              <a:t>Klik op het pictogram als u een afbeelding wilt toevoegen</a:t>
            </a:r>
            <a:endParaRPr lang="nl-BE" dirty="0"/>
          </a:p>
        </p:txBody>
      </p:sp>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9695544" y="6204478"/>
            <a:ext cx="667509" cy="365125"/>
          </a:xfr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665795" y="592589"/>
            <a:ext cx="11050419" cy="420237"/>
          </a:xfrm>
        </p:spPr>
        <p:txBody>
          <a:bodyPr lIns="0" tIns="0" rIns="0" bIns="0" anchor="t">
            <a:noAutofit/>
          </a:bodyPr>
          <a:lstStyle>
            <a:lvl1pPr>
              <a:defRPr sz="2933">
                <a:solidFill>
                  <a:schemeClr val="tx1"/>
                </a:solidFill>
                <a:latin typeface="Arial Rounded MT Bold" panose="020F0704030504030204" pitchFamily="34" charset="0"/>
              </a:defRPr>
            </a:lvl1pPr>
          </a:lstStyle>
          <a:p>
            <a:r>
              <a:rPr lang="nl-NL" dirty="0"/>
              <a:t>Titel</a:t>
            </a:r>
            <a:endParaRPr lang="en-US" dirty="0"/>
          </a:p>
        </p:txBody>
      </p:sp>
      <p:sp>
        <p:nvSpPr>
          <p:cNvPr id="16" name="Date Placeholder 3">
            <a:extLst>
              <a:ext uri="{FF2B5EF4-FFF2-40B4-BE49-F238E27FC236}">
                <a16:creationId xmlns:a16="http://schemas.microsoft.com/office/drawing/2014/main" id="{CBBEEC4F-5426-4F05-B96C-AD5513ABE5C3}"/>
              </a:ext>
            </a:extLst>
          </p:cNvPr>
          <p:cNvSpPr>
            <a:spLocks noGrp="1"/>
          </p:cNvSpPr>
          <p:nvPr>
            <p:ph type="dt" sz="half" idx="10"/>
          </p:nvPr>
        </p:nvSpPr>
        <p:spPr>
          <a:xfrm>
            <a:off x="704851" y="6204478"/>
            <a:ext cx="811743" cy="365125"/>
          </a:xfrm>
        </p:spPr>
        <p:txBody>
          <a:bodyPr lIns="0" tIns="0" rIns="0" bIns="0"/>
          <a:lstStyle>
            <a:lvl1pPr>
              <a:defRPr>
                <a:solidFill>
                  <a:schemeClr val="bg1"/>
                </a:solidFill>
              </a:defRPr>
            </a:lvl1pPr>
          </a:lstStyle>
          <a:p>
            <a:fld id="{05BECE69-6D6D-45FE-97AF-CD990EAE32BF}" type="datetime1">
              <a:rPr lang="nl-BE" smtClean="0"/>
              <a:t>24/11/2020</a:t>
            </a:fld>
            <a:endParaRPr lang="nl-BE" dirty="0"/>
          </a:p>
        </p:txBody>
      </p:sp>
      <p:sp>
        <p:nvSpPr>
          <p:cNvPr id="19" name="Footer Placeholder 4">
            <a:extLst>
              <a:ext uri="{FF2B5EF4-FFF2-40B4-BE49-F238E27FC236}">
                <a16:creationId xmlns:a16="http://schemas.microsoft.com/office/drawing/2014/main" id="{AE0DE597-1C12-43AF-8CDA-EAFFEDDDBEF7}"/>
              </a:ext>
            </a:extLst>
          </p:cNvPr>
          <p:cNvSpPr>
            <a:spLocks noGrp="1"/>
          </p:cNvSpPr>
          <p:nvPr>
            <p:ph type="ftr" sz="quarter" idx="11"/>
          </p:nvPr>
        </p:nvSpPr>
        <p:spPr>
          <a:xfrm>
            <a:off x="1516593" y="6204478"/>
            <a:ext cx="4114800" cy="365125"/>
          </a:xfrm>
        </p:spPr>
        <p:txBody>
          <a:bodyPr lIns="0" tIns="0" rIns="0" bIns="0"/>
          <a:lstStyle>
            <a:lvl1pPr algn="l">
              <a:defRPr>
                <a:solidFill>
                  <a:schemeClr val="bg1"/>
                </a:solidFill>
              </a:defRPr>
            </a:lvl1pPr>
          </a:lstStyle>
          <a:p>
            <a:r>
              <a:rPr lang="nl-BE" dirty="0"/>
              <a:t>Voettekst</a:t>
            </a:r>
          </a:p>
        </p:txBody>
      </p:sp>
      <p:sp>
        <p:nvSpPr>
          <p:cNvPr id="20" name="afbeelding placeholder">
            <a:extLst>
              <a:ext uri="{FF2B5EF4-FFF2-40B4-BE49-F238E27FC236}">
                <a16:creationId xmlns:a16="http://schemas.microsoft.com/office/drawing/2014/main" id="{8079D545-5B83-4040-948C-2702F46AFFC2}"/>
              </a:ext>
            </a:extLst>
          </p:cNvPr>
          <p:cNvSpPr>
            <a:spLocks noGrp="1"/>
          </p:cNvSpPr>
          <p:nvPr>
            <p:ph type="pic" sz="quarter" idx="14"/>
          </p:nvPr>
        </p:nvSpPr>
        <p:spPr>
          <a:xfrm>
            <a:off x="6262794" y="1099200"/>
            <a:ext cx="5478357" cy="2448000"/>
          </a:xfrm>
        </p:spPr>
        <p:txBody>
          <a:bodyPr tIns="1440000">
            <a:normAutofit/>
          </a:bodyPr>
          <a:lstStyle>
            <a:lvl1pPr marL="0" indent="0" algn="ctr">
              <a:buNone/>
              <a:defRPr sz="1067"/>
            </a:lvl1pPr>
          </a:lstStyle>
          <a:p>
            <a:r>
              <a:rPr lang="nl-NL"/>
              <a:t>Klik op het pictogram als u een afbeelding wilt toevoegen</a:t>
            </a:r>
            <a:endParaRPr lang="nl-BE" dirty="0"/>
          </a:p>
        </p:txBody>
      </p:sp>
      <p:sp>
        <p:nvSpPr>
          <p:cNvPr id="21" name="TextBox 4">
            <a:extLst>
              <a:ext uri="{FF2B5EF4-FFF2-40B4-BE49-F238E27FC236}">
                <a16:creationId xmlns:a16="http://schemas.microsoft.com/office/drawing/2014/main" id="{92B1CA4A-0389-4751-BD3D-D8526698D995}"/>
              </a:ext>
            </a:extLst>
          </p:cNvPr>
          <p:cNvSpPr txBox="1"/>
          <p:nvPr userDrawn="1"/>
        </p:nvSpPr>
        <p:spPr>
          <a:xfrm>
            <a:off x="8405793" y="-352283"/>
            <a:ext cx="3775968" cy="297454"/>
          </a:xfrm>
          <a:prstGeom prst="rect">
            <a:avLst/>
          </a:prstGeom>
          <a:noFill/>
        </p:spPr>
        <p:txBody>
          <a:bodyPr wrap="square" rtlCol="0">
            <a:spAutoFit/>
          </a:bodyPr>
          <a:lstStyle/>
          <a:p>
            <a:pPr algn="r"/>
            <a:r>
              <a:rPr lang="nl-NL" sz="1333" b="1" dirty="0">
                <a:solidFill>
                  <a:schemeClr val="tx1"/>
                </a:solidFill>
                <a:latin typeface="+mn-lt"/>
                <a:cs typeface="Arial" panose="020B0604020202020204" pitchFamily="34" charset="0"/>
              </a:rPr>
              <a:t>2 x 2 afbeeldingen slide</a:t>
            </a:r>
            <a:endParaRPr lang="en-US" sz="1333" b="1" dirty="0">
              <a:solidFill>
                <a:schemeClr val="tx1"/>
              </a:solidFill>
              <a:latin typeface="+mn-lt"/>
              <a:cs typeface="Arial" panose="020B0604020202020204" pitchFamily="34" charset="0"/>
            </a:endParaRPr>
          </a:p>
        </p:txBody>
      </p:sp>
      <p:sp>
        <p:nvSpPr>
          <p:cNvPr id="15" name="afbeelding placeholder">
            <a:extLst>
              <a:ext uri="{FF2B5EF4-FFF2-40B4-BE49-F238E27FC236}">
                <a16:creationId xmlns:a16="http://schemas.microsoft.com/office/drawing/2014/main" id="{82CCC512-3142-40C3-84D6-0EEE34ABAA8E}"/>
              </a:ext>
            </a:extLst>
          </p:cNvPr>
          <p:cNvSpPr>
            <a:spLocks noGrp="1"/>
          </p:cNvSpPr>
          <p:nvPr>
            <p:ph type="pic" sz="quarter" idx="15"/>
          </p:nvPr>
        </p:nvSpPr>
        <p:spPr>
          <a:xfrm>
            <a:off x="693600" y="3648795"/>
            <a:ext cx="5478357" cy="2448000"/>
          </a:xfrm>
        </p:spPr>
        <p:txBody>
          <a:bodyPr tIns="1440000">
            <a:normAutofit/>
          </a:bodyPr>
          <a:lstStyle>
            <a:lvl1pPr marL="0" indent="0" algn="ctr">
              <a:buNone/>
              <a:defRPr sz="1067"/>
            </a:lvl1pPr>
          </a:lstStyle>
          <a:p>
            <a:r>
              <a:rPr lang="nl-NL"/>
              <a:t>Klik op het pictogram als u een afbeelding wilt toevoegen</a:t>
            </a:r>
            <a:endParaRPr lang="nl-BE" dirty="0"/>
          </a:p>
        </p:txBody>
      </p:sp>
      <p:sp>
        <p:nvSpPr>
          <p:cNvPr id="22" name="afbeelding placeholder">
            <a:extLst>
              <a:ext uri="{FF2B5EF4-FFF2-40B4-BE49-F238E27FC236}">
                <a16:creationId xmlns:a16="http://schemas.microsoft.com/office/drawing/2014/main" id="{EFC31C83-3462-44CC-A863-6C9D9ADF81D9}"/>
              </a:ext>
            </a:extLst>
          </p:cNvPr>
          <p:cNvSpPr>
            <a:spLocks noGrp="1"/>
          </p:cNvSpPr>
          <p:nvPr>
            <p:ph type="pic" sz="quarter" idx="16"/>
          </p:nvPr>
        </p:nvSpPr>
        <p:spPr>
          <a:xfrm>
            <a:off x="6264000" y="3648795"/>
            <a:ext cx="5478357" cy="2448000"/>
          </a:xfrm>
        </p:spPr>
        <p:txBody>
          <a:bodyPr tIns="1440000">
            <a:normAutofit/>
          </a:bodyPr>
          <a:lstStyle>
            <a:lvl1pPr marL="0" indent="0" algn="ctr">
              <a:buNone/>
              <a:defRPr sz="1067"/>
            </a:lvl1pPr>
          </a:lstStyle>
          <a:p>
            <a:r>
              <a:rPr lang="nl-NL"/>
              <a:t>Klik op het pictogram als u een afbeelding wilt toevoegen</a:t>
            </a:r>
            <a:endParaRPr lang="nl-BE" dirty="0"/>
          </a:p>
        </p:txBody>
      </p:sp>
    </p:spTree>
    <p:extLst>
      <p:ext uri="{BB962C8B-B14F-4D97-AF65-F5344CB8AC3E}">
        <p14:creationId xmlns:p14="http://schemas.microsoft.com/office/powerpoint/2010/main" val="1535205588"/>
      </p:ext>
    </p:extLst>
  </p:cSld>
  <p:clrMapOvr>
    <a:masterClrMapping/>
  </p:clrMapOvr>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 x Afbeelding">
    <p:spTree>
      <p:nvGrpSpPr>
        <p:cNvPr id="1" name=""/>
        <p:cNvGrpSpPr/>
        <p:nvPr/>
      </p:nvGrpSpPr>
      <p:grpSpPr>
        <a:xfrm>
          <a:off x="0" y="0"/>
          <a:ext cx="0" cy="0"/>
          <a:chOff x="0" y="0"/>
          <a:chExt cx="0" cy="0"/>
        </a:xfrm>
      </p:grpSpPr>
      <p:sp>
        <p:nvSpPr>
          <p:cNvPr id="20" name="afbeelding placeholder">
            <a:extLst>
              <a:ext uri="{FF2B5EF4-FFF2-40B4-BE49-F238E27FC236}">
                <a16:creationId xmlns:a16="http://schemas.microsoft.com/office/drawing/2014/main" id="{8079D545-5B83-4040-948C-2702F46AFFC2}"/>
              </a:ext>
            </a:extLst>
          </p:cNvPr>
          <p:cNvSpPr>
            <a:spLocks noGrp="1"/>
          </p:cNvSpPr>
          <p:nvPr>
            <p:ph type="pic" sz="quarter" idx="14"/>
          </p:nvPr>
        </p:nvSpPr>
        <p:spPr>
          <a:xfrm>
            <a:off x="8120222" y="1099200"/>
            <a:ext cx="3625850" cy="4999200"/>
          </a:xfrm>
        </p:spPr>
        <p:txBody>
          <a:bodyPr tIns="1440000">
            <a:normAutofit/>
          </a:bodyPr>
          <a:lstStyle>
            <a:lvl1pPr marL="0" indent="0" algn="ctr">
              <a:buNone/>
              <a:defRPr sz="1067"/>
            </a:lvl1pPr>
          </a:lstStyle>
          <a:p>
            <a:r>
              <a:rPr lang="nl-NL"/>
              <a:t>Klik op het pictogram als u een afbeelding wilt toevoegen</a:t>
            </a:r>
            <a:endParaRPr lang="nl-BE" dirty="0"/>
          </a:p>
        </p:txBody>
      </p:sp>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63" y="0"/>
            <a:ext cx="12192000" cy="6858000"/>
          </a:xfrm>
          <a:prstGeom prst="rect">
            <a:avLst/>
          </a:prstGeom>
        </p:spPr>
      </p:pic>
      <p:sp>
        <p:nvSpPr>
          <p:cNvPr id="10" name="afbeelding placeholder">
            <a:extLst>
              <a:ext uri="{FF2B5EF4-FFF2-40B4-BE49-F238E27FC236}">
                <a16:creationId xmlns:a16="http://schemas.microsoft.com/office/drawing/2014/main" id="{BF11F0D6-36C4-4080-A5EE-1C71DA09C63D}"/>
              </a:ext>
            </a:extLst>
          </p:cNvPr>
          <p:cNvSpPr>
            <a:spLocks noGrp="1"/>
          </p:cNvSpPr>
          <p:nvPr>
            <p:ph type="pic" sz="quarter" idx="13"/>
          </p:nvPr>
        </p:nvSpPr>
        <p:spPr>
          <a:xfrm>
            <a:off x="693738" y="1099200"/>
            <a:ext cx="3625850" cy="4999200"/>
          </a:xfrm>
        </p:spPr>
        <p:txBody>
          <a:bodyPr tIns="1440000">
            <a:normAutofit/>
          </a:bodyPr>
          <a:lstStyle>
            <a:lvl1pPr marL="0" indent="0" algn="ctr">
              <a:buNone/>
              <a:defRPr sz="1067"/>
            </a:lvl1pPr>
          </a:lstStyle>
          <a:p>
            <a:r>
              <a:rPr lang="nl-NL"/>
              <a:t>Klik op het pictogram als u een afbeelding wilt toevoegen</a:t>
            </a:r>
            <a:endParaRPr lang="nl-BE" dirty="0"/>
          </a:p>
        </p:txBody>
      </p:sp>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9695544" y="6204478"/>
            <a:ext cx="667509" cy="365125"/>
          </a:xfr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665795" y="592589"/>
            <a:ext cx="11050419" cy="420237"/>
          </a:xfrm>
        </p:spPr>
        <p:txBody>
          <a:bodyPr lIns="0" tIns="0" rIns="0" bIns="0" anchor="t">
            <a:noAutofit/>
          </a:bodyPr>
          <a:lstStyle>
            <a:lvl1pPr>
              <a:defRPr sz="2933">
                <a:solidFill>
                  <a:schemeClr val="tx1"/>
                </a:solidFill>
                <a:latin typeface="Arial Rounded MT Bold" panose="020F0704030504030204" pitchFamily="34" charset="0"/>
              </a:defRPr>
            </a:lvl1pPr>
          </a:lstStyle>
          <a:p>
            <a:r>
              <a:rPr lang="nl-NL" dirty="0"/>
              <a:t>Titel</a:t>
            </a:r>
            <a:endParaRPr lang="en-US" dirty="0"/>
          </a:p>
        </p:txBody>
      </p:sp>
      <p:sp>
        <p:nvSpPr>
          <p:cNvPr id="16" name="Date Placeholder 3">
            <a:extLst>
              <a:ext uri="{FF2B5EF4-FFF2-40B4-BE49-F238E27FC236}">
                <a16:creationId xmlns:a16="http://schemas.microsoft.com/office/drawing/2014/main" id="{CBBEEC4F-5426-4F05-B96C-AD5513ABE5C3}"/>
              </a:ext>
            </a:extLst>
          </p:cNvPr>
          <p:cNvSpPr>
            <a:spLocks noGrp="1"/>
          </p:cNvSpPr>
          <p:nvPr>
            <p:ph type="dt" sz="half" idx="10"/>
          </p:nvPr>
        </p:nvSpPr>
        <p:spPr>
          <a:xfrm>
            <a:off x="704851" y="6204478"/>
            <a:ext cx="811743" cy="365125"/>
          </a:xfrm>
        </p:spPr>
        <p:txBody>
          <a:bodyPr lIns="0" tIns="0" rIns="0" bIns="0"/>
          <a:lstStyle>
            <a:lvl1pPr>
              <a:defRPr>
                <a:solidFill>
                  <a:schemeClr val="bg1"/>
                </a:solidFill>
              </a:defRPr>
            </a:lvl1pPr>
          </a:lstStyle>
          <a:p>
            <a:fld id="{05BECE69-6D6D-45FE-97AF-CD990EAE32BF}" type="datetime1">
              <a:rPr lang="nl-BE" smtClean="0"/>
              <a:t>24/11/2020</a:t>
            </a:fld>
            <a:endParaRPr lang="nl-BE" dirty="0"/>
          </a:p>
        </p:txBody>
      </p:sp>
      <p:sp>
        <p:nvSpPr>
          <p:cNvPr id="19" name="Footer Placeholder 4">
            <a:extLst>
              <a:ext uri="{FF2B5EF4-FFF2-40B4-BE49-F238E27FC236}">
                <a16:creationId xmlns:a16="http://schemas.microsoft.com/office/drawing/2014/main" id="{AE0DE597-1C12-43AF-8CDA-EAFFEDDDBEF7}"/>
              </a:ext>
            </a:extLst>
          </p:cNvPr>
          <p:cNvSpPr>
            <a:spLocks noGrp="1"/>
          </p:cNvSpPr>
          <p:nvPr>
            <p:ph type="ftr" sz="quarter" idx="11"/>
          </p:nvPr>
        </p:nvSpPr>
        <p:spPr>
          <a:xfrm>
            <a:off x="1516593" y="6204478"/>
            <a:ext cx="4114800" cy="365125"/>
          </a:xfrm>
        </p:spPr>
        <p:txBody>
          <a:bodyPr lIns="0" tIns="0" rIns="0" bIns="0"/>
          <a:lstStyle>
            <a:lvl1pPr algn="l">
              <a:defRPr>
                <a:solidFill>
                  <a:schemeClr val="bg1"/>
                </a:solidFill>
              </a:defRPr>
            </a:lvl1pPr>
          </a:lstStyle>
          <a:p>
            <a:r>
              <a:rPr lang="nl-BE" dirty="0"/>
              <a:t>Voettekst</a:t>
            </a:r>
          </a:p>
        </p:txBody>
      </p:sp>
      <p:sp>
        <p:nvSpPr>
          <p:cNvPr id="13" name="afbeelding placeholder">
            <a:extLst>
              <a:ext uri="{FF2B5EF4-FFF2-40B4-BE49-F238E27FC236}">
                <a16:creationId xmlns:a16="http://schemas.microsoft.com/office/drawing/2014/main" id="{4622EB30-198A-45C2-B1E5-FA0B9C14C60D}"/>
              </a:ext>
            </a:extLst>
          </p:cNvPr>
          <p:cNvSpPr>
            <a:spLocks noGrp="1"/>
          </p:cNvSpPr>
          <p:nvPr>
            <p:ph type="pic" sz="quarter" idx="16"/>
          </p:nvPr>
        </p:nvSpPr>
        <p:spPr>
          <a:xfrm>
            <a:off x="4406900" y="1099200"/>
            <a:ext cx="3625850" cy="4999200"/>
          </a:xfrm>
        </p:spPr>
        <p:txBody>
          <a:bodyPr tIns="1440000">
            <a:normAutofit/>
          </a:bodyPr>
          <a:lstStyle>
            <a:lvl1pPr marL="0" indent="0" algn="ctr">
              <a:buNone/>
              <a:defRPr sz="1067"/>
            </a:lvl1pPr>
          </a:lstStyle>
          <a:p>
            <a:r>
              <a:rPr lang="nl-NL"/>
              <a:t>Klik op het pictogram als u een afbeelding wilt toevoegen</a:t>
            </a:r>
            <a:endParaRPr lang="nl-BE" dirty="0"/>
          </a:p>
        </p:txBody>
      </p:sp>
      <p:sp>
        <p:nvSpPr>
          <p:cNvPr id="21" name="TextBox 4">
            <a:extLst>
              <a:ext uri="{FF2B5EF4-FFF2-40B4-BE49-F238E27FC236}">
                <a16:creationId xmlns:a16="http://schemas.microsoft.com/office/drawing/2014/main" id="{009A3169-8C0D-4A2D-9C66-BE525BCD338D}"/>
              </a:ext>
            </a:extLst>
          </p:cNvPr>
          <p:cNvSpPr txBox="1"/>
          <p:nvPr userDrawn="1"/>
        </p:nvSpPr>
        <p:spPr>
          <a:xfrm>
            <a:off x="8405793" y="-352283"/>
            <a:ext cx="3775968" cy="297454"/>
          </a:xfrm>
          <a:prstGeom prst="rect">
            <a:avLst/>
          </a:prstGeom>
          <a:noFill/>
        </p:spPr>
        <p:txBody>
          <a:bodyPr wrap="square" rtlCol="0">
            <a:spAutoFit/>
          </a:bodyPr>
          <a:lstStyle/>
          <a:p>
            <a:pPr algn="r"/>
            <a:r>
              <a:rPr lang="nl-NL" sz="1333" b="1" dirty="0">
                <a:solidFill>
                  <a:schemeClr val="tx1"/>
                </a:solidFill>
                <a:latin typeface="+mn-lt"/>
                <a:cs typeface="Arial" panose="020B0604020202020204" pitchFamily="34" charset="0"/>
              </a:rPr>
              <a:t>3 x Afbeelding slide</a:t>
            </a:r>
            <a:endParaRPr lang="en-US" sz="1333" b="1" dirty="0">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3001894426"/>
      </p:ext>
    </p:extLst>
  </p:cSld>
  <p:clrMapOvr>
    <a:masterClrMapping/>
  </p:clrMapOvr>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4 x Afbeelding">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63" y="0"/>
            <a:ext cx="12192000" cy="6858000"/>
          </a:xfrm>
          <a:prstGeom prst="rect">
            <a:avLst/>
          </a:prstGeom>
        </p:spPr>
      </p:pic>
      <p:sp>
        <p:nvSpPr>
          <p:cNvPr id="10" name="afbeelding placeholder">
            <a:extLst>
              <a:ext uri="{FF2B5EF4-FFF2-40B4-BE49-F238E27FC236}">
                <a16:creationId xmlns:a16="http://schemas.microsoft.com/office/drawing/2014/main" id="{BF11F0D6-36C4-4080-A5EE-1C71DA09C63D}"/>
              </a:ext>
            </a:extLst>
          </p:cNvPr>
          <p:cNvSpPr>
            <a:spLocks noGrp="1"/>
          </p:cNvSpPr>
          <p:nvPr>
            <p:ph type="pic" sz="quarter" idx="13"/>
          </p:nvPr>
        </p:nvSpPr>
        <p:spPr>
          <a:xfrm>
            <a:off x="693738" y="1099200"/>
            <a:ext cx="2698750" cy="4999200"/>
          </a:xfrm>
        </p:spPr>
        <p:txBody>
          <a:bodyPr tIns="1440000">
            <a:normAutofit/>
          </a:bodyPr>
          <a:lstStyle>
            <a:lvl1pPr marL="0" indent="0" algn="ctr">
              <a:buNone/>
              <a:defRPr sz="1067"/>
            </a:lvl1pPr>
          </a:lstStyle>
          <a:p>
            <a:r>
              <a:rPr lang="nl-NL"/>
              <a:t>Klik op het pictogram als u een afbeelding wilt toevoegen</a:t>
            </a:r>
            <a:endParaRPr lang="nl-BE" dirty="0"/>
          </a:p>
        </p:txBody>
      </p:sp>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9695544" y="6204478"/>
            <a:ext cx="667509" cy="365125"/>
          </a:xfr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665795" y="592589"/>
            <a:ext cx="11050419" cy="420237"/>
          </a:xfrm>
        </p:spPr>
        <p:txBody>
          <a:bodyPr lIns="0" tIns="0" rIns="0" bIns="0" anchor="t">
            <a:noAutofit/>
          </a:bodyPr>
          <a:lstStyle>
            <a:lvl1pPr>
              <a:defRPr sz="2933">
                <a:solidFill>
                  <a:schemeClr val="tx1"/>
                </a:solidFill>
                <a:latin typeface="Arial Rounded MT Bold" panose="020F0704030504030204" pitchFamily="34" charset="0"/>
              </a:defRPr>
            </a:lvl1pPr>
          </a:lstStyle>
          <a:p>
            <a:r>
              <a:rPr lang="nl-NL" dirty="0"/>
              <a:t>Titel</a:t>
            </a:r>
            <a:endParaRPr lang="en-US" dirty="0"/>
          </a:p>
        </p:txBody>
      </p:sp>
      <p:sp>
        <p:nvSpPr>
          <p:cNvPr id="16" name="Date Placeholder 3">
            <a:extLst>
              <a:ext uri="{FF2B5EF4-FFF2-40B4-BE49-F238E27FC236}">
                <a16:creationId xmlns:a16="http://schemas.microsoft.com/office/drawing/2014/main" id="{CBBEEC4F-5426-4F05-B96C-AD5513ABE5C3}"/>
              </a:ext>
            </a:extLst>
          </p:cNvPr>
          <p:cNvSpPr>
            <a:spLocks noGrp="1"/>
          </p:cNvSpPr>
          <p:nvPr>
            <p:ph type="dt" sz="half" idx="10"/>
          </p:nvPr>
        </p:nvSpPr>
        <p:spPr>
          <a:xfrm>
            <a:off x="704851" y="6204478"/>
            <a:ext cx="811743" cy="365125"/>
          </a:xfrm>
        </p:spPr>
        <p:txBody>
          <a:bodyPr lIns="0" tIns="0" rIns="0" bIns="0"/>
          <a:lstStyle>
            <a:lvl1pPr>
              <a:defRPr>
                <a:solidFill>
                  <a:schemeClr val="bg1"/>
                </a:solidFill>
              </a:defRPr>
            </a:lvl1pPr>
          </a:lstStyle>
          <a:p>
            <a:fld id="{05BECE69-6D6D-45FE-97AF-CD990EAE32BF}" type="datetime1">
              <a:rPr lang="nl-BE" smtClean="0"/>
              <a:t>24/11/2020</a:t>
            </a:fld>
            <a:endParaRPr lang="nl-BE" dirty="0"/>
          </a:p>
        </p:txBody>
      </p:sp>
      <p:sp>
        <p:nvSpPr>
          <p:cNvPr id="19" name="Footer Placeholder 4">
            <a:extLst>
              <a:ext uri="{FF2B5EF4-FFF2-40B4-BE49-F238E27FC236}">
                <a16:creationId xmlns:a16="http://schemas.microsoft.com/office/drawing/2014/main" id="{AE0DE597-1C12-43AF-8CDA-EAFFEDDDBEF7}"/>
              </a:ext>
            </a:extLst>
          </p:cNvPr>
          <p:cNvSpPr>
            <a:spLocks noGrp="1"/>
          </p:cNvSpPr>
          <p:nvPr>
            <p:ph type="ftr" sz="quarter" idx="11"/>
          </p:nvPr>
        </p:nvSpPr>
        <p:spPr>
          <a:xfrm>
            <a:off x="1516593" y="6204478"/>
            <a:ext cx="4114800" cy="365125"/>
          </a:xfrm>
        </p:spPr>
        <p:txBody>
          <a:bodyPr lIns="0" tIns="0" rIns="0" bIns="0"/>
          <a:lstStyle>
            <a:lvl1pPr algn="l">
              <a:defRPr>
                <a:solidFill>
                  <a:schemeClr val="bg1"/>
                </a:solidFill>
              </a:defRPr>
            </a:lvl1pPr>
          </a:lstStyle>
          <a:p>
            <a:r>
              <a:rPr lang="nl-BE" dirty="0"/>
              <a:t>Voettekst</a:t>
            </a:r>
          </a:p>
        </p:txBody>
      </p:sp>
      <p:sp>
        <p:nvSpPr>
          <p:cNvPr id="20" name="afbeelding placeholder">
            <a:extLst>
              <a:ext uri="{FF2B5EF4-FFF2-40B4-BE49-F238E27FC236}">
                <a16:creationId xmlns:a16="http://schemas.microsoft.com/office/drawing/2014/main" id="{8079D545-5B83-4040-948C-2702F46AFFC2}"/>
              </a:ext>
            </a:extLst>
          </p:cNvPr>
          <p:cNvSpPr>
            <a:spLocks noGrp="1"/>
          </p:cNvSpPr>
          <p:nvPr>
            <p:ph type="pic" sz="quarter" idx="14"/>
          </p:nvPr>
        </p:nvSpPr>
        <p:spPr>
          <a:xfrm>
            <a:off x="6262794" y="1099200"/>
            <a:ext cx="2698750" cy="4999200"/>
          </a:xfrm>
        </p:spPr>
        <p:txBody>
          <a:bodyPr tIns="1440000">
            <a:normAutofit/>
          </a:bodyPr>
          <a:lstStyle>
            <a:lvl1pPr marL="0" indent="0" algn="ctr">
              <a:buNone/>
              <a:defRPr sz="1067"/>
            </a:lvl1pPr>
          </a:lstStyle>
          <a:p>
            <a:r>
              <a:rPr lang="nl-NL"/>
              <a:t>Klik op het pictogram als u een afbeelding wilt toevoegen</a:t>
            </a:r>
            <a:endParaRPr lang="nl-BE" dirty="0"/>
          </a:p>
        </p:txBody>
      </p:sp>
      <p:sp>
        <p:nvSpPr>
          <p:cNvPr id="12" name="afbeelding placeholder">
            <a:extLst>
              <a:ext uri="{FF2B5EF4-FFF2-40B4-BE49-F238E27FC236}">
                <a16:creationId xmlns:a16="http://schemas.microsoft.com/office/drawing/2014/main" id="{5F2D9633-36C4-4FE7-93AA-868431641FFF}"/>
              </a:ext>
            </a:extLst>
          </p:cNvPr>
          <p:cNvSpPr>
            <a:spLocks noGrp="1"/>
          </p:cNvSpPr>
          <p:nvPr>
            <p:ph type="pic" sz="quarter" idx="15"/>
          </p:nvPr>
        </p:nvSpPr>
        <p:spPr>
          <a:xfrm>
            <a:off x="3478266" y="1099200"/>
            <a:ext cx="2698750" cy="4999200"/>
          </a:xfrm>
        </p:spPr>
        <p:txBody>
          <a:bodyPr tIns="1440000">
            <a:normAutofit/>
          </a:bodyPr>
          <a:lstStyle>
            <a:lvl1pPr marL="0" indent="0" algn="ctr">
              <a:buNone/>
              <a:defRPr sz="1067"/>
            </a:lvl1pPr>
          </a:lstStyle>
          <a:p>
            <a:r>
              <a:rPr lang="nl-NL"/>
              <a:t>Klik op het pictogram als u een afbeelding wilt toevoegen</a:t>
            </a:r>
            <a:endParaRPr lang="nl-BE" dirty="0"/>
          </a:p>
        </p:txBody>
      </p:sp>
      <p:sp>
        <p:nvSpPr>
          <p:cNvPr id="13" name="afbeelding placeholder">
            <a:extLst>
              <a:ext uri="{FF2B5EF4-FFF2-40B4-BE49-F238E27FC236}">
                <a16:creationId xmlns:a16="http://schemas.microsoft.com/office/drawing/2014/main" id="{4622EB30-198A-45C2-B1E5-FA0B9C14C60D}"/>
              </a:ext>
            </a:extLst>
          </p:cNvPr>
          <p:cNvSpPr>
            <a:spLocks noGrp="1"/>
          </p:cNvSpPr>
          <p:nvPr>
            <p:ph type="pic" sz="quarter" idx="16"/>
          </p:nvPr>
        </p:nvSpPr>
        <p:spPr>
          <a:xfrm>
            <a:off x="9047322" y="1099200"/>
            <a:ext cx="2698750" cy="4999200"/>
          </a:xfrm>
        </p:spPr>
        <p:txBody>
          <a:bodyPr tIns="1440000">
            <a:normAutofit/>
          </a:bodyPr>
          <a:lstStyle>
            <a:lvl1pPr marL="0" indent="0" algn="ctr">
              <a:buNone/>
              <a:defRPr sz="1067"/>
            </a:lvl1pPr>
          </a:lstStyle>
          <a:p>
            <a:r>
              <a:rPr lang="nl-NL"/>
              <a:t>Klik op het pictogram als u een afbeelding wilt toevoegen</a:t>
            </a:r>
            <a:endParaRPr lang="nl-BE" dirty="0"/>
          </a:p>
        </p:txBody>
      </p:sp>
      <p:sp>
        <p:nvSpPr>
          <p:cNvPr id="21" name="TextBox 4">
            <a:extLst>
              <a:ext uri="{FF2B5EF4-FFF2-40B4-BE49-F238E27FC236}">
                <a16:creationId xmlns:a16="http://schemas.microsoft.com/office/drawing/2014/main" id="{BB27EBDF-C895-4A3E-8D3F-1D5142CF7789}"/>
              </a:ext>
            </a:extLst>
          </p:cNvPr>
          <p:cNvSpPr txBox="1"/>
          <p:nvPr userDrawn="1"/>
        </p:nvSpPr>
        <p:spPr>
          <a:xfrm>
            <a:off x="8405793" y="-352283"/>
            <a:ext cx="3775968" cy="297454"/>
          </a:xfrm>
          <a:prstGeom prst="rect">
            <a:avLst/>
          </a:prstGeom>
          <a:noFill/>
        </p:spPr>
        <p:txBody>
          <a:bodyPr wrap="square" rtlCol="0">
            <a:spAutoFit/>
          </a:bodyPr>
          <a:lstStyle/>
          <a:p>
            <a:pPr algn="r"/>
            <a:r>
              <a:rPr lang="nl-NL" sz="1333" b="1" dirty="0">
                <a:solidFill>
                  <a:schemeClr val="tx1"/>
                </a:solidFill>
                <a:latin typeface="+mn-lt"/>
                <a:cs typeface="Arial" panose="020B0604020202020204" pitchFamily="34" charset="0"/>
              </a:rPr>
              <a:t>4 x Afbeelding slide</a:t>
            </a:r>
            <a:endParaRPr lang="en-US" sz="1333" b="1" dirty="0">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2972842479"/>
      </p:ext>
    </p:extLst>
  </p:cSld>
  <p:clrMapOvr>
    <a:masterClrMapping/>
  </p:clrMapOvr>
  <p:extLst>
    <p:ext uri="{DCECCB84-F9BA-43D5-87BE-67443E8EF086}">
      <p15:sldGuideLst xmlns:p15="http://schemas.microsoft.com/office/powerpoint/2012/main"/>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 x Afbeelding en tekst">
    <p:spTree>
      <p:nvGrpSpPr>
        <p:cNvPr id="1" name=""/>
        <p:cNvGrpSpPr/>
        <p:nvPr/>
      </p:nvGrpSpPr>
      <p:grpSpPr>
        <a:xfrm>
          <a:off x="0" y="0"/>
          <a:ext cx="0" cy="0"/>
          <a:chOff x="0" y="0"/>
          <a:chExt cx="0" cy="0"/>
        </a:xfrm>
      </p:grpSpPr>
      <p:sp>
        <p:nvSpPr>
          <p:cNvPr id="20" name="afbeelding placeholder">
            <a:extLst>
              <a:ext uri="{FF2B5EF4-FFF2-40B4-BE49-F238E27FC236}">
                <a16:creationId xmlns:a16="http://schemas.microsoft.com/office/drawing/2014/main" id="{8079D545-5B83-4040-948C-2702F46AFFC2}"/>
              </a:ext>
            </a:extLst>
          </p:cNvPr>
          <p:cNvSpPr>
            <a:spLocks noGrp="1"/>
          </p:cNvSpPr>
          <p:nvPr>
            <p:ph type="pic" sz="quarter" idx="14"/>
          </p:nvPr>
        </p:nvSpPr>
        <p:spPr>
          <a:xfrm>
            <a:off x="8120222" y="1099200"/>
            <a:ext cx="3625850" cy="1759200"/>
          </a:xfrm>
        </p:spPr>
        <p:txBody>
          <a:bodyPr tIns="1440000">
            <a:normAutofit/>
          </a:bodyPr>
          <a:lstStyle>
            <a:lvl1pPr marL="0" indent="0" algn="ctr">
              <a:buNone/>
              <a:defRPr sz="1067"/>
            </a:lvl1pPr>
          </a:lstStyle>
          <a:p>
            <a:r>
              <a:rPr lang="nl-NL"/>
              <a:t>Klik op het pictogram als u een afbeelding wilt toevoegen</a:t>
            </a:r>
            <a:endParaRPr lang="nl-BE" dirty="0"/>
          </a:p>
        </p:txBody>
      </p:sp>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63" y="0"/>
            <a:ext cx="12192000" cy="6858000"/>
          </a:xfrm>
          <a:prstGeom prst="rect">
            <a:avLst/>
          </a:prstGeom>
        </p:spPr>
      </p:pic>
      <p:sp>
        <p:nvSpPr>
          <p:cNvPr id="10" name="afbeelding placeholder">
            <a:extLst>
              <a:ext uri="{FF2B5EF4-FFF2-40B4-BE49-F238E27FC236}">
                <a16:creationId xmlns:a16="http://schemas.microsoft.com/office/drawing/2014/main" id="{BF11F0D6-36C4-4080-A5EE-1C71DA09C63D}"/>
              </a:ext>
            </a:extLst>
          </p:cNvPr>
          <p:cNvSpPr>
            <a:spLocks noGrp="1"/>
          </p:cNvSpPr>
          <p:nvPr>
            <p:ph type="pic" sz="quarter" idx="13"/>
          </p:nvPr>
        </p:nvSpPr>
        <p:spPr>
          <a:xfrm>
            <a:off x="693738" y="1099200"/>
            <a:ext cx="3625850" cy="1759200"/>
          </a:xfrm>
        </p:spPr>
        <p:txBody>
          <a:bodyPr tIns="1440000">
            <a:normAutofit/>
          </a:bodyPr>
          <a:lstStyle>
            <a:lvl1pPr marL="0" indent="0" algn="ctr">
              <a:buNone/>
              <a:defRPr sz="1067"/>
            </a:lvl1pPr>
          </a:lstStyle>
          <a:p>
            <a:r>
              <a:rPr lang="nl-NL"/>
              <a:t>Klik op het pictogram als u een afbeelding wilt toevoegen</a:t>
            </a:r>
            <a:endParaRPr lang="nl-BE" dirty="0"/>
          </a:p>
        </p:txBody>
      </p:sp>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9695544" y="6204478"/>
            <a:ext cx="667509" cy="365125"/>
          </a:xfr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665795" y="592589"/>
            <a:ext cx="11050419" cy="420237"/>
          </a:xfrm>
        </p:spPr>
        <p:txBody>
          <a:bodyPr lIns="0" tIns="0" rIns="0" bIns="0" anchor="t">
            <a:noAutofit/>
          </a:bodyPr>
          <a:lstStyle>
            <a:lvl1pPr>
              <a:defRPr sz="2933">
                <a:solidFill>
                  <a:schemeClr val="tx1"/>
                </a:solidFill>
                <a:latin typeface="Arial Rounded MT Bold" panose="020F0704030504030204" pitchFamily="34" charset="0"/>
              </a:defRPr>
            </a:lvl1pPr>
          </a:lstStyle>
          <a:p>
            <a:r>
              <a:rPr lang="nl-NL" dirty="0"/>
              <a:t>Titel</a:t>
            </a:r>
            <a:endParaRPr lang="en-US" dirty="0"/>
          </a:p>
        </p:txBody>
      </p:sp>
      <p:sp>
        <p:nvSpPr>
          <p:cNvPr id="16" name="Date Placeholder 3">
            <a:extLst>
              <a:ext uri="{FF2B5EF4-FFF2-40B4-BE49-F238E27FC236}">
                <a16:creationId xmlns:a16="http://schemas.microsoft.com/office/drawing/2014/main" id="{CBBEEC4F-5426-4F05-B96C-AD5513ABE5C3}"/>
              </a:ext>
            </a:extLst>
          </p:cNvPr>
          <p:cNvSpPr>
            <a:spLocks noGrp="1"/>
          </p:cNvSpPr>
          <p:nvPr>
            <p:ph type="dt" sz="half" idx="10"/>
          </p:nvPr>
        </p:nvSpPr>
        <p:spPr>
          <a:xfrm>
            <a:off x="704851" y="6204478"/>
            <a:ext cx="811743" cy="365125"/>
          </a:xfrm>
        </p:spPr>
        <p:txBody>
          <a:bodyPr lIns="0" tIns="0" rIns="0" bIns="0"/>
          <a:lstStyle>
            <a:lvl1pPr>
              <a:defRPr>
                <a:solidFill>
                  <a:schemeClr val="bg1"/>
                </a:solidFill>
              </a:defRPr>
            </a:lvl1pPr>
          </a:lstStyle>
          <a:p>
            <a:fld id="{05BECE69-6D6D-45FE-97AF-CD990EAE32BF}" type="datetime1">
              <a:rPr lang="nl-BE" smtClean="0"/>
              <a:t>24/11/2020</a:t>
            </a:fld>
            <a:endParaRPr lang="nl-BE" dirty="0"/>
          </a:p>
        </p:txBody>
      </p:sp>
      <p:sp>
        <p:nvSpPr>
          <p:cNvPr id="19" name="Footer Placeholder 4">
            <a:extLst>
              <a:ext uri="{FF2B5EF4-FFF2-40B4-BE49-F238E27FC236}">
                <a16:creationId xmlns:a16="http://schemas.microsoft.com/office/drawing/2014/main" id="{AE0DE597-1C12-43AF-8CDA-EAFFEDDDBEF7}"/>
              </a:ext>
            </a:extLst>
          </p:cNvPr>
          <p:cNvSpPr>
            <a:spLocks noGrp="1"/>
          </p:cNvSpPr>
          <p:nvPr>
            <p:ph type="ftr" sz="quarter" idx="11"/>
          </p:nvPr>
        </p:nvSpPr>
        <p:spPr>
          <a:xfrm>
            <a:off x="1516593" y="6204478"/>
            <a:ext cx="4114800" cy="365125"/>
          </a:xfrm>
        </p:spPr>
        <p:txBody>
          <a:bodyPr lIns="0" tIns="0" rIns="0" bIns="0"/>
          <a:lstStyle>
            <a:lvl1pPr algn="l">
              <a:defRPr>
                <a:solidFill>
                  <a:schemeClr val="bg1"/>
                </a:solidFill>
              </a:defRPr>
            </a:lvl1pPr>
          </a:lstStyle>
          <a:p>
            <a:r>
              <a:rPr lang="nl-BE" dirty="0"/>
              <a:t>Voettekst</a:t>
            </a:r>
          </a:p>
        </p:txBody>
      </p:sp>
      <p:sp>
        <p:nvSpPr>
          <p:cNvPr id="13" name="afbeelding placeholder">
            <a:extLst>
              <a:ext uri="{FF2B5EF4-FFF2-40B4-BE49-F238E27FC236}">
                <a16:creationId xmlns:a16="http://schemas.microsoft.com/office/drawing/2014/main" id="{4622EB30-198A-45C2-B1E5-FA0B9C14C60D}"/>
              </a:ext>
            </a:extLst>
          </p:cNvPr>
          <p:cNvSpPr>
            <a:spLocks noGrp="1"/>
          </p:cNvSpPr>
          <p:nvPr>
            <p:ph type="pic" sz="quarter" idx="16"/>
          </p:nvPr>
        </p:nvSpPr>
        <p:spPr>
          <a:xfrm>
            <a:off x="4406900" y="1099200"/>
            <a:ext cx="3625850" cy="1759200"/>
          </a:xfrm>
        </p:spPr>
        <p:txBody>
          <a:bodyPr tIns="1440000">
            <a:normAutofit/>
          </a:bodyPr>
          <a:lstStyle>
            <a:lvl1pPr marL="0" indent="0" algn="ctr">
              <a:buNone/>
              <a:defRPr sz="1067"/>
            </a:lvl1pPr>
          </a:lstStyle>
          <a:p>
            <a:r>
              <a:rPr lang="nl-NL"/>
              <a:t>Klik op het pictogram als u een afbeelding wilt toevoegen</a:t>
            </a:r>
            <a:endParaRPr lang="nl-BE" dirty="0"/>
          </a:p>
        </p:txBody>
      </p:sp>
      <p:sp>
        <p:nvSpPr>
          <p:cNvPr id="21" name="tekst 2">
            <a:extLst>
              <a:ext uri="{FF2B5EF4-FFF2-40B4-BE49-F238E27FC236}">
                <a16:creationId xmlns:a16="http://schemas.microsoft.com/office/drawing/2014/main" id="{2C9D76FB-B5C8-4189-9BD7-56BAEF2C5585}"/>
              </a:ext>
            </a:extLst>
          </p:cNvPr>
          <p:cNvSpPr>
            <a:spLocks noGrp="1"/>
          </p:cNvSpPr>
          <p:nvPr>
            <p:ph type="body" sz="quarter" idx="17"/>
          </p:nvPr>
        </p:nvSpPr>
        <p:spPr>
          <a:xfrm>
            <a:off x="700087" y="2842632"/>
            <a:ext cx="3626400" cy="2856000"/>
          </a:xfrm>
        </p:spPr>
        <p:txBody>
          <a:bodyPr>
            <a:noAutofit/>
          </a:bodyPr>
          <a:lstStyle>
            <a:lvl1pPr marL="0" indent="0">
              <a:buNone/>
              <a:defRPr>
                <a:latin typeface="+mn-lt"/>
              </a:defRPr>
            </a:lvl1pPr>
            <a:lvl2pPr marL="457223" indent="0">
              <a:buNone/>
              <a:defRPr>
                <a:latin typeface="+mn-lt"/>
              </a:defRPr>
            </a:lvl2pPr>
            <a:lvl3pPr marL="914446" indent="0">
              <a:buNone/>
              <a:defRPr>
                <a:latin typeface="+mn-lt"/>
              </a:defRPr>
            </a:lvl3pPr>
            <a:lvl4pPr marL="1371669" indent="0">
              <a:buNone/>
              <a:defRPr>
                <a:latin typeface="+mn-lt"/>
              </a:defRPr>
            </a:lvl4pPr>
            <a:lvl5pPr marL="1828891" indent="0">
              <a:buNone/>
              <a:defRPr>
                <a:latin typeface="+mn-lt"/>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22" name="tekst 2">
            <a:extLst>
              <a:ext uri="{FF2B5EF4-FFF2-40B4-BE49-F238E27FC236}">
                <a16:creationId xmlns:a16="http://schemas.microsoft.com/office/drawing/2014/main" id="{99919468-E4E2-4DD7-A749-A135BF3C1605}"/>
              </a:ext>
            </a:extLst>
          </p:cNvPr>
          <p:cNvSpPr>
            <a:spLocks noGrp="1"/>
          </p:cNvSpPr>
          <p:nvPr>
            <p:ph type="body" sz="quarter" idx="18"/>
          </p:nvPr>
        </p:nvSpPr>
        <p:spPr>
          <a:xfrm>
            <a:off x="4406399" y="2841600"/>
            <a:ext cx="3626400" cy="2856000"/>
          </a:xfrm>
        </p:spPr>
        <p:txBody>
          <a:bodyPr>
            <a:noAutofit/>
          </a:bodyPr>
          <a:lstStyle>
            <a:lvl1pPr marL="0" indent="0">
              <a:buNone/>
              <a:defRPr>
                <a:latin typeface="+mn-lt"/>
              </a:defRPr>
            </a:lvl1pPr>
            <a:lvl2pPr marL="457223" indent="0">
              <a:buNone/>
              <a:defRPr>
                <a:latin typeface="+mn-lt"/>
              </a:defRPr>
            </a:lvl2pPr>
            <a:lvl3pPr marL="914446" indent="0">
              <a:buNone/>
              <a:defRPr>
                <a:latin typeface="+mn-lt"/>
              </a:defRPr>
            </a:lvl3pPr>
            <a:lvl4pPr marL="1371669" indent="0">
              <a:buNone/>
              <a:defRPr>
                <a:latin typeface="+mn-lt"/>
              </a:defRPr>
            </a:lvl4pPr>
            <a:lvl5pPr marL="1828891" indent="0">
              <a:buNone/>
              <a:defRPr>
                <a:latin typeface="+mn-lt"/>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23" name="tekst 2">
            <a:extLst>
              <a:ext uri="{FF2B5EF4-FFF2-40B4-BE49-F238E27FC236}">
                <a16:creationId xmlns:a16="http://schemas.microsoft.com/office/drawing/2014/main" id="{115EA5E1-3426-4F50-8A79-52A1F52C5A34}"/>
              </a:ext>
            </a:extLst>
          </p:cNvPr>
          <p:cNvSpPr>
            <a:spLocks noGrp="1"/>
          </p:cNvSpPr>
          <p:nvPr>
            <p:ph type="body" sz="quarter" idx="19"/>
          </p:nvPr>
        </p:nvSpPr>
        <p:spPr>
          <a:xfrm>
            <a:off x="8119199" y="2841600"/>
            <a:ext cx="3626400" cy="2856000"/>
          </a:xfrm>
        </p:spPr>
        <p:txBody>
          <a:bodyPr>
            <a:noAutofit/>
          </a:bodyPr>
          <a:lstStyle>
            <a:lvl1pPr marL="0" indent="0">
              <a:buNone/>
              <a:defRPr>
                <a:latin typeface="+mn-lt"/>
              </a:defRPr>
            </a:lvl1pPr>
            <a:lvl2pPr marL="457223" indent="0">
              <a:buNone/>
              <a:defRPr>
                <a:latin typeface="+mn-lt"/>
              </a:defRPr>
            </a:lvl2pPr>
            <a:lvl3pPr marL="914446" indent="0">
              <a:buNone/>
              <a:defRPr>
                <a:latin typeface="+mn-lt"/>
              </a:defRPr>
            </a:lvl3pPr>
            <a:lvl4pPr marL="1371669" indent="0">
              <a:buNone/>
              <a:defRPr>
                <a:latin typeface="+mn-lt"/>
              </a:defRPr>
            </a:lvl4pPr>
            <a:lvl5pPr marL="1828891" indent="0">
              <a:buNone/>
              <a:defRPr>
                <a:latin typeface="+mn-lt"/>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24" name="TextBox 4">
            <a:extLst>
              <a:ext uri="{FF2B5EF4-FFF2-40B4-BE49-F238E27FC236}">
                <a16:creationId xmlns:a16="http://schemas.microsoft.com/office/drawing/2014/main" id="{88A38384-9998-4BC5-BA90-E15895259F2B}"/>
              </a:ext>
            </a:extLst>
          </p:cNvPr>
          <p:cNvSpPr txBox="1"/>
          <p:nvPr userDrawn="1"/>
        </p:nvSpPr>
        <p:spPr>
          <a:xfrm>
            <a:off x="8405793" y="-352283"/>
            <a:ext cx="3775968" cy="297454"/>
          </a:xfrm>
          <a:prstGeom prst="rect">
            <a:avLst/>
          </a:prstGeom>
          <a:noFill/>
        </p:spPr>
        <p:txBody>
          <a:bodyPr wrap="square" rtlCol="0">
            <a:spAutoFit/>
          </a:bodyPr>
          <a:lstStyle/>
          <a:p>
            <a:pPr algn="r"/>
            <a:r>
              <a:rPr lang="nl-BE" sz="1333" b="1" dirty="0">
                <a:solidFill>
                  <a:schemeClr val="tx1"/>
                </a:solidFill>
                <a:latin typeface="+mn-lt"/>
                <a:cs typeface="Arial" panose="020B0604020202020204" pitchFamily="34" charset="0"/>
              </a:rPr>
              <a:t>3 x Afbeelding en tekst</a:t>
            </a:r>
            <a:r>
              <a:rPr lang="nl-NL" sz="1333" b="1" dirty="0">
                <a:solidFill>
                  <a:schemeClr val="tx1"/>
                </a:solidFill>
                <a:latin typeface="+mn-lt"/>
                <a:cs typeface="Arial" panose="020B0604020202020204" pitchFamily="34" charset="0"/>
              </a:rPr>
              <a:t> slide</a:t>
            </a:r>
            <a:endParaRPr lang="en-US" sz="1333" b="1" dirty="0">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1619457275"/>
      </p:ext>
    </p:extLst>
  </p:cSld>
  <p:clrMapOvr>
    <a:masterClrMapping/>
  </p:clrMapOvr>
  <p:extLst>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4 x Afbeelding en tekst">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63" y="0"/>
            <a:ext cx="12192000" cy="6858000"/>
          </a:xfrm>
          <a:prstGeom prst="rect">
            <a:avLst/>
          </a:prstGeom>
        </p:spPr>
      </p:pic>
      <p:sp>
        <p:nvSpPr>
          <p:cNvPr id="10" name="afbeelding placeholder">
            <a:extLst>
              <a:ext uri="{FF2B5EF4-FFF2-40B4-BE49-F238E27FC236}">
                <a16:creationId xmlns:a16="http://schemas.microsoft.com/office/drawing/2014/main" id="{BF11F0D6-36C4-4080-A5EE-1C71DA09C63D}"/>
              </a:ext>
            </a:extLst>
          </p:cNvPr>
          <p:cNvSpPr>
            <a:spLocks noGrp="1"/>
          </p:cNvSpPr>
          <p:nvPr>
            <p:ph type="pic" sz="quarter" idx="13"/>
          </p:nvPr>
        </p:nvSpPr>
        <p:spPr>
          <a:xfrm>
            <a:off x="693738" y="1099201"/>
            <a:ext cx="2698750" cy="1758950"/>
          </a:xfrm>
        </p:spPr>
        <p:txBody>
          <a:bodyPr tIns="1440000">
            <a:normAutofit/>
          </a:bodyPr>
          <a:lstStyle>
            <a:lvl1pPr marL="0" indent="0" algn="ctr">
              <a:buNone/>
              <a:defRPr sz="1067"/>
            </a:lvl1pPr>
          </a:lstStyle>
          <a:p>
            <a:r>
              <a:rPr lang="nl-NL"/>
              <a:t>Klik op het pictogram als u een afbeelding wilt toevoegen</a:t>
            </a:r>
            <a:endParaRPr lang="nl-BE" dirty="0"/>
          </a:p>
        </p:txBody>
      </p:sp>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9695544" y="6204478"/>
            <a:ext cx="667509" cy="365125"/>
          </a:xfr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665795" y="592589"/>
            <a:ext cx="11050419" cy="420237"/>
          </a:xfrm>
        </p:spPr>
        <p:txBody>
          <a:bodyPr lIns="0" tIns="0" rIns="0" bIns="0" anchor="t">
            <a:noAutofit/>
          </a:bodyPr>
          <a:lstStyle>
            <a:lvl1pPr>
              <a:defRPr sz="2933">
                <a:solidFill>
                  <a:schemeClr val="tx1"/>
                </a:solidFill>
                <a:latin typeface="Arial Rounded MT Bold" panose="020F0704030504030204" pitchFamily="34" charset="0"/>
              </a:defRPr>
            </a:lvl1pPr>
          </a:lstStyle>
          <a:p>
            <a:r>
              <a:rPr lang="nl-NL" dirty="0"/>
              <a:t>Titel</a:t>
            </a:r>
            <a:endParaRPr lang="en-US" dirty="0"/>
          </a:p>
        </p:txBody>
      </p:sp>
      <p:sp>
        <p:nvSpPr>
          <p:cNvPr id="16" name="Date Placeholder 3">
            <a:extLst>
              <a:ext uri="{FF2B5EF4-FFF2-40B4-BE49-F238E27FC236}">
                <a16:creationId xmlns:a16="http://schemas.microsoft.com/office/drawing/2014/main" id="{CBBEEC4F-5426-4F05-B96C-AD5513ABE5C3}"/>
              </a:ext>
            </a:extLst>
          </p:cNvPr>
          <p:cNvSpPr>
            <a:spLocks noGrp="1"/>
          </p:cNvSpPr>
          <p:nvPr>
            <p:ph type="dt" sz="half" idx="10"/>
          </p:nvPr>
        </p:nvSpPr>
        <p:spPr>
          <a:xfrm>
            <a:off x="704851" y="6204478"/>
            <a:ext cx="811743" cy="365125"/>
          </a:xfrm>
        </p:spPr>
        <p:txBody>
          <a:bodyPr lIns="0" tIns="0" rIns="0" bIns="0"/>
          <a:lstStyle>
            <a:lvl1pPr>
              <a:defRPr>
                <a:solidFill>
                  <a:schemeClr val="bg1"/>
                </a:solidFill>
              </a:defRPr>
            </a:lvl1pPr>
          </a:lstStyle>
          <a:p>
            <a:fld id="{05BECE69-6D6D-45FE-97AF-CD990EAE32BF}" type="datetime1">
              <a:rPr lang="nl-BE" smtClean="0"/>
              <a:t>24/11/2020</a:t>
            </a:fld>
            <a:endParaRPr lang="nl-BE" dirty="0"/>
          </a:p>
        </p:txBody>
      </p:sp>
      <p:sp>
        <p:nvSpPr>
          <p:cNvPr id="19" name="Footer Placeholder 4">
            <a:extLst>
              <a:ext uri="{FF2B5EF4-FFF2-40B4-BE49-F238E27FC236}">
                <a16:creationId xmlns:a16="http://schemas.microsoft.com/office/drawing/2014/main" id="{AE0DE597-1C12-43AF-8CDA-EAFFEDDDBEF7}"/>
              </a:ext>
            </a:extLst>
          </p:cNvPr>
          <p:cNvSpPr>
            <a:spLocks noGrp="1"/>
          </p:cNvSpPr>
          <p:nvPr>
            <p:ph type="ftr" sz="quarter" idx="11"/>
          </p:nvPr>
        </p:nvSpPr>
        <p:spPr>
          <a:xfrm>
            <a:off x="1516593" y="6204478"/>
            <a:ext cx="4114800" cy="365125"/>
          </a:xfrm>
        </p:spPr>
        <p:txBody>
          <a:bodyPr lIns="0" tIns="0" rIns="0" bIns="0"/>
          <a:lstStyle>
            <a:lvl1pPr algn="l">
              <a:defRPr>
                <a:solidFill>
                  <a:schemeClr val="bg1"/>
                </a:solidFill>
              </a:defRPr>
            </a:lvl1pPr>
          </a:lstStyle>
          <a:p>
            <a:r>
              <a:rPr lang="nl-BE" dirty="0"/>
              <a:t>Voettekst</a:t>
            </a:r>
          </a:p>
        </p:txBody>
      </p:sp>
      <p:sp>
        <p:nvSpPr>
          <p:cNvPr id="20" name="afbeelding placeholder">
            <a:extLst>
              <a:ext uri="{FF2B5EF4-FFF2-40B4-BE49-F238E27FC236}">
                <a16:creationId xmlns:a16="http://schemas.microsoft.com/office/drawing/2014/main" id="{8079D545-5B83-4040-948C-2702F46AFFC2}"/>
              </a:ext>
            </a:extLst>
          </p:cNvPr>
          <p:cNvSpPr>
            <a:spLocks noGrp="1"/>
          </p:cNvSpPr>
          <p:nvPr>
            <p:ph type="pic" sz="quarter" idx="14"/>
          </p:nvPr>
        </p:nvSpPr>
        <p:spPr>
          <a:xfrm>
            <a:off x="6262794" y="1099201"/>
            <a:ext cx="2698750" cy="1758950"/>
          </a:xfrm>
        </p:spPr>
        <p:txBody>
          <a:bodyPr tIns="1440000">
            <a:normAutofit/>
          </a:bodyPr>
          <a:lstStyle>
            <a:lvl1pPr marL="0" indent="0" algn="ctr">
              <a:buNone/>
              <a:defRPr sz="1067"/>
            </a:lvl1pPr>
          </a:lstStyle>
          <a:p>
            <a:r>
              <a:rPr lang="nl-NL"/>
              <a:t>Klik op het pictogram als u een afbeelding wilt toevoegen</a:t>
            </a:r>
            <a:endParaRPr lang="nl-BE" dirty="0"/>
          </a:p>
        </p:txBody>
      </p:sp>
      <p:sp>
        <p:nvSpPr>
          <p:cNvPr id="12" name="afbeelding placeholder">
            <a:extLst>
              <a:ext uri="{FF2B5EF4-FFF2-40B4-BE49-F238E27FC236}">
                <a16:creationId xmlns:a16="http://schemas.microsoft.com/office/drawing/2014/main" id="{5F2D9633-36C4-4FE7-93AA-868431641FFF}"/>
              </a:ext>
            </a:extLst>
          </p:cNvPr>
          <p:cNvSpPr>
            <a:spLocks noGrp="1"/>
          </p:cNvSpPr>
          <p:nvPr>
            <p:ph type="pic" sz="quarter" idx="15"/>
          </p:nvPr>
        </p:nvSpPr>
        <p:spPr>
          <a:xfrm>
            <a:off x="3478266" y="1099201"/>
            <a:ext cx="2698750" cy="1758950"/>
          </a:xfrm>
        </p:spPr>
        <p:txBody>
          <a:bodyPr tIns="1440000">
            <a:normAutofit/>
          </a:bodyPr>
          <a:lstStyle>
            <a:lvl1pPr marL="0" indent="0" algn="ctr">
              <a:buNone/>
              <a:defRPr sz="1067"/>
            </a:lvl1pPr>
          </a:lstStyle>
          <a:p>
            <a:r>
              <a:rPr lang="nl-NL"/>
              <a:t>Klik op het pictogram als u een afbeelding wilt toevoegen</a:t>
            </a:r>
            <a:endParaRPr lang="nl-BE" dirty="0"/>
          </a:p>
        </p:txBody>
      </p:sp>
      <p:sp>
        <p:nvSpPr>
          <p:cNvPr id="13" name="afbeelding placeholder">
            <a:extLst>
              <a:ext uri="{FF2B5EF4-FFF2-40B4-BE49-F238E27FC236}">
                <a16:creationId xmlns:a16="http://schemas.microsoft.com/office/drawing/2014/main" id="{4622EB30-198A-45C2-B1E5-FA0B9C14C60D}"/>
              </a:ext>
            </a:extLst>
          </p:cNvPr>
          <p:cNvSpPr>
            <a:spLocks noGrp="1"/>
          </p:cNvSpPr>
          <p:nvPr>
            <p:ph type="pic" sz="quarter" idx="16"/>
          </p:nvPr>
        </p:nvSpPr>
        <p:spPr>
          <a:xfrm>
            <a:off x="9047322" y="1099201"/>
            <a:ext cx="2698750" cy="1758950"/>
          </a:xfrm>
        </p:spPr>
        <p:txBody>
          <a:bodyPr tIns="1440000">
            <a:normAutofit/>
          </a:bodyPr>
          <a:lstStyle>
            <a:lvl1pPr marL="0" indent="0" algn="ctr">
              <a:buNone/>
              <a:defRPr sz="1067"/>
            </a:lvl1pPr>
          </a:lstStyle>
          <a:p>
            <a:r>
              <a:rPr lang="nl-NL"/>
              <a:t>Klik op het pictogram als u een afbeelding wilt toevoegen</a:t>
            </a:r>
            <a:endParaRPr lang="nl-BE" dirty="0"/>
          </a:p>
        </p:txBody>
      </p:sp>
      <p:sp>
        <p:nvSpPr>
          <p:cNvPr id="21" name="tekst 2">
            <a:extLst>
              <a:ext uri="{FF2B5EF4-FFF2-40B4-BE49-F238E27FC236}">
                <a16:creationId xmlns:a16="http://schemas.microsoft.com/office/drawing/2014/main" id="{4122F8F5-104B-4819-A14B-2146F8DF983F}"/>
              </a:ext>
            </a:extLst>
          </p:cNvPr>
          <p:cNvSpPr>
            <a:spLocks noGrp="1"/>
          </p:cNvSpPr>
          <p:nvPr>
            <p:ph type="body" sz="quarter" idx="17"/>
          </p:nvPr>
        </p:nvSpPr>
        <p:spPr>
          <a:xfrm>
            <a:off x="700088" y="2842632"/>
            <a:ext cx="2698750" cy="2856000"/>
          </a:xfrm>
        </p:spPr>
        <p:txBody>
          <a:bodyPr>
            <a:noAutofit/>
          </a:bodyPr>
          <a:lstStyle>
            <a:lvl1pPr marL="0" indent="0">
              <a:buNone/>
              <a:defRPr>
                <a:latin typeface="+mn-lt"/>
              </a:defRPr>
            </a:lvl1pPr>
            <a:lvl2pPr marL="457223" indent="0">
              <a:buNone/>
              <a:defRPr>
                <a:latin typeface="+mn-lt"/>
              </a:defRPr>
            </a:lvl2pPr>
            <a:lvl3pPr marL="914446" indent="0">
              <a:buNone/>
              <a:defRPr>
                <a:latin typeface="+mn-lt"/>
              </a:defRPr>
            </a:lvl3pPr>
            <a:lvl4pPr marL="1371669" indent="0">
              <a:buNone/>
              <a:defRPr>
                <a:latin typeface="+mn-lt"/>
              </a:defRPr>
            </a:lvl4pPr>
            <a:lvl5pPr marL="1828891" indent="0">
              <a:buNone/>
              <a:defRPr>
                <a:latin typeface="+mn-lt"/>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22" name="tekst 2">
            <a:extLst>
              <a:ext uri="{FF2B5EF4-FFF2-40B4-BE49-F238E27FC236}">
                <a16:creationId xmlns:a16="http://schemas.microsoft.com/office/drawing/2014/main" id="{282FC339-B1B5-4159-8648-002E9F1CF62F}"/>
              </a:ext>
            </a:extLst>
          </p:cNvPr>
          <p:cNvSpPr>
            <a:spLocks noGrp="1"/>
          </p:cNvSpPr>
          <p:nvPr>
            <p:ph type="body" sz="quarter" idx="18"/>
          </p:nvPr>
        </p:nvSpPr>
        <p:spPr>
          <a:xfrm>
            <a:off x="3478265" y="2841600"/>
            <a:ext cx="2698750" cy="2856000"/>
          </a:xfrm>
        </p:spPr>
        <p:txBody>
          <a:bodyPr>
            <a:noAutofit/>
          </a:bodyPr>
          <a:lstStyle>
            <a:lvl1pPr marL="0" indent="0">
              <a:buNone/>
              <a:defRPr>
                <a:latin typeface="+mn-lt"/>
              </a:defRPr>
            </a:lvl1pPr>
            <a:lvl2pPr marL="457223" indent="0">
              <a:buNone/>
              <a:defRPr>
                <a:latin typeface="+mn-lt"/>
              </a:defRPr>
            </a:lvl2pPr>
            <a:lvl3pPr marL="914446" indent="0">
              <a:buNone/>
              <a:defRPr>
                <a:latin typeface="+mn-lt"/>
              </a:defRPr>
            </a:lvl3pPr>
            <a:lvl4pPr marL="1371669" indent="0">
              <a:buNone/>
              <a:defRPr>
                <a:latin typeface="+mn-lt"/>
              </a:defRPr>
            </a:lvl4pPr>
            <a:lvl5pPr marL="1828891" indent="0">
              <a:buNone/>
              <a:defRPr>
                <a:latin typeface="+mn-lt"/>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23" name="tekst 2">
            <a:extLst>
              <a:ext uri="{FF2B5EF4-FFF2-40B4-BE49-F238E27FC236}">
                <a16:creationId xmlns:a16="http://schemas.microsoft.com/office/drawing/2014/main" id="{04B33FD7-F31A-4199-B81F-93BB91AE4A7B}"/>
              </a:ext>
            </a:extLst>
          </p:cNvPr>
          <p:cNvSpPr>
            <a:spLocks noGrp="1"/>
          </p:cNvSpPr>
          <p:nvPr>
            <p:ph type="body" sz="quarter" idx="19"/>
          </p:nvPr>
        </p:nvSpPr>
        <p:spPr>
          <a:xfrm>
            <a:off x="6262794" y="2841600"/>
            <a:ext cx="2698750" cy="2856000"/>
          </a:xfrm>
        </p:spPr>
        <p:txBody>
          <a:bodyPr>
            <a:noAutofit/>
          </a:bodyPr>
          <a:lstStyle>
            <a:lvl1pPr marL="0" indent="0">
              <a:buNone/>
              <a:defRPr>
                <a:latin typeface="+mn-lt"/>
              </a:defRPr>
            </a:lvl1pPr>
            <a:lvl2pPr marL="457223" indent="0">
              <a:buNone/>
              <a:defRPr>
                <a:latin typeface="+mn-lt"/>
              </a:defRPr>
            </a:lvl2pPr>
            <a:lvl3pPr marL="914446" indent="0">
              <a:buNone/>
              <a:defRPr>
                <a:latin typeface="+mn-lt"/>
              </a:defRPr>
            </a:lvl3pPr>
            <a:lvl4pPr marL="1371669" indent="0">
              <a:buNone/>
              <a:defRPr>
                <a:latin typeface="+mn-lt"/>
              </a:defRPr>
            </a:lvl4pPr>
            <a:lvl5pPr marL="1828891" indent="0">
              <a:buNone/>
              <a:defRPr>
                <a:latin typeface="+mn-lt"/>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24" name="tekst 2">
            <a:extLst>
              <a:ext uri="{FF2B5EF4-FFF2-40B4-BE49-F238E27FC236}">
                <a16:creationId xmlns:a16="http://schemas.microsoft.com/office/drawing/2014/main" id="{092C2D3D-C7DF-408D-BE0C-A73771486B95}"/>
              </a:ext>
            </a:extLst>
          </p:cNvPr>
          <p:cNvSpPr>
            <a:spLocks noGrp="1"/>
          </p:cNvSpPr>
          <p:nvPr>
            <p:ph type="body" sz="quarter" idx="20"/>
          </p:nvPr>
        </p:nvSpPr>
        <p:spPr>
          <a:xfrm>
            <a:off x="9047322" y="2841600"/>
            <a:ext cx="2698750" cy="2856000"/>
          </a:xfrm>
        </p:spPr>
        <p:txBody>
          <a:bodyPr>
            <a:noAutofit/>
          </a:bodyPr>
          <a:lstStyle>
            <a:lvl1pPr marL="0" indent="0">
              <a:buNone/>
              <a:defRPr>
                <a:latin typeface="+mn-lt"/>
              </a:defRPr>
            </a:lvl1pPr>
            <a:lvl2pPr marL="457223" indent="0">
              <a:buNone/>
              <a:defRPr>
                <a:latin typeface="+mn-lt"/>
              </a:defRPr>
            </a:lvl2pPr>
            <a:lvl3pPr marL="914446" indent="0">
              <a:buNone/>
              <a:defRPr>
                <a:latin typeface="+mn-lt"/>
              </a:defRPr>
            </a:lvl3pPr>
            <a:lvl4pPr marL="1371669" indent="0">
              <a:buNone/>
              <a:defRPr>
                <a:latin typeface="+mn-lt"/>
              </a:defRPr>
            </a:lvl4pPr>
            <a:lvl5pPr marL="1828891" indent="0">
              <a:buNone/>
              <a:defRPr>
                <a:latin typeface="+mn-lt"/>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25" name="TextBox 4">
            <a:extLst>
              <a:ext uri="{FF2B5EF4-FFF2-40B4-BE49-F238E27FC236}">
                <a16:creationId xmlns:a16="http://schemas.microsoft.com/office/drawing/2014/main" id="{59DAB652-AFD5-4D77-ACBB-A5CC3110B332}"/>
              </a:ext>
            </a:extLst>
          </p:cNvPr>
          <p:cNvSpPr txBox="1"/>
          <p:nvPr userDrawn="1"/>
        </p:nvSpPr>
        <p:spPr>
          <a:xfrm>
            <a:off x="8405793" y="-352283"/>
            <a:ext cx="3775968" cy="297454"/>
          </a:xfrm>
          <a:prstGeom prst="rect">
            <a:avLst/>
          </a:prstGeom>
          <a:noFill/>
        </p:spPr>
        <p:txBody>
          <a:bodyPr wrap="square" rtlCol="0">
            <a:spAutoFit/>
          </a:bodyPr>
          <a:lstStyle/>
          <a:p>
            <a:pPr algn="r"/>
            <a:r>
              <a:rPr lang="nl-BE" sz="1333" b="1" dirty="0">
                <a:solidFill>
                  <a:schemeClr val="tx1"/>
                </a:solidFill>
                <a:latin typeface="+mn-lt"/>
                <a:cs typeface="Arial" panose="020B0604020202020204" pitchFamily="34" charset="0"/>
              </a:rPr>
              <a:t>4 x Afbeelding en tekst</a:t>
            </a:r>
            <a:r>
              <a:rPr lang="nl-NL" sz="1333" b="1" dirty="0">
                <a:solidFill>
                  <a:schemeClr val="tx1"/>
                </a:solidFill>
                <a:latin typeface="+mn-lt"/>
                <a:cs typeface="Arial" panose="020B0604020202020204" pitchFamily="34" charset="0"/>
              </a:rPr>
              <a:t> slide</a:t>
            </a:r>
            <a:endParaRPr lang="en-US" sz="1333" b="1" dirty="0">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2026827850"/>
      </p:ext>
    </p:extLst>
  </p:cSld>
  <p:clrMapOvr>
    <a:masterClrMapping/>
  </p:clrMapOvr>
  <p:extLst>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 x Grafiek en tekst">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63" y="0"/>
            <a:ext cx="12192000" cy="6858000"/>
          </a:xfrm>
          <a:prstGeom prst="rect">
            <a:avLst/>
          </a:prstGeom>
        </p:spPr>
      </p:pic>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9695544" y="6204478"/>
            <a:ext cx="667509" cy="365125"/>
          </a:xfr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665795" y="592589"/>
            <a:ext cx="11050419" cy="420237"/>
          </a:xfrm>
        </p:spPr>
        <p:txBody>
          <a:bodyPr lIns="0" tIns="0" rIns="0" bIns="0" anchor="t">
            <a:noAutofit/>
          </a:bodyPr>
          <a:lstStyle>
            <a:lvl1pPr>
              <a:defRPr sz="2933">
                <a:solidFill>
                  <a:schemeClr val="tx1"/>
                </a:solidFill>
                <a:latin typeface="Arial Rounded MT Bold" panose="020F0704030504030204" pitchFamily="34" charset="0"/>
              </a:defRPr>
            </a:lvl1pPr>
          </a:lstStyle>
          <a:p>
            <a:r>
              <a:rPr lang="nl-NL" dirty="0"/>
              <a:t>Titel</a:t>
            </a:r>
            <a:endParaRPr lang="en-US" dirty="0"/>
          </a:p>
        </p:txBody>
      </p:sp>
      <p:sp>
        <p:nvSpPr>
          <p:cNvPr id="16" name="Date Placeholder 3">
            <a:extLst>
              <a:ext uri="{FF2B5EF4-FFF2-40B4-BE49-F238E27FC236}">
                <a16:creationId xmlns:a16="http://schemas.microsoft.com/office/drawing/2014/main" id="{CBBEEC4F-5426-4F05-B96C-AD5513ABE5C3}"/>
              </a:ext>
            </a:extLst>
          </p:cNvPr>
          <p:cNvSpPr>
            <a:spLocks noGrp="1"/>
          </p:cNvSpPr>
          <p:nvPr>
            <p:ph type="dt" sz="half" idx="10"/>
          </p:nvPr>
        </p:nvSpPr>
        <p:spPr>
          <a:xfrm>
            <a:off x="704851" y="6204478"/>
            <a:ext cx="811743" cy="365125"/>
          </a:xfrm>
        </p:spPr>
        <p:txBody>
          <a:bodyPr lIns="0" tIns="0" rIns="0" bIns="0"/>
          <a:lstStyle>
            <a:lvl1pPr>
              <a:defRPr>
                <a:solidFill>
                  <a:schemeClr val="bg1"/>
                </a:solidFill>
              </a:defRPr>
            </a:lvl1pPr>
          </a:lstStyle>
          <a:p>
            <a:fld id="{05BECE69-6D6D-45FE-97AF-CD990EAE32BF}" type="datetime1">
              <a:rPr lang="nl-BE" smtClean="0"/>
              <a:t>24/11/2020</a:t>
            </a:fld>
            <a:endParaRPr lang="nl-BE" dirty="0"/>
          </a:p>
        </p:txBody>
      </p:sp>
      <p:sp>
        <p:nvSpPr>
          <p:cNvPr id="19" name="Footer Placeholder 4">
            <a:extLst>
              <a:ext uri="{FF2B5EF4-FFF2-40B4-BE49-F238E27FC236}">
                <a16:creationId xmlns:a16="http://schemas.microsoft.com/office/drawing/2014/main" id="{AE0DE597-1C12-43AF-8CDA-EAFFEDDDBEF7}"/>
              </a:ext>
            </a:extLst>
          </p:cNvPr>
          <p:cNvSpPr>
            <a:spLocks noGrp="1"/>
          </p:cNvSpPr>
          <p:nvPr>
            <p:ph type="ftr" sz="quarter" idx="11"/>
          </p:nvPr>
        </p:nvSpPr>
        <p:spPr>
          <a:xfrm>
            <a:off x="1516593" y="6204478"/>
            <a:ext cx="4114800" cy="365125"/>
          </a:xfrm>
        </p:spPr>
        <p:txBody>
          <a:bodyPr lIns="0" tIns="0" rIns="0" bIns="0"/>
          <a:lstStyle>
            <a:lvl1pPr algn="l">
              <a:defRPr>
                <a:solidFill>
                  <a:schemeClr val="bg1"/>
                </a:solidFill>
              </a:defRPr>
            </a:lvl1pPr>
          </a:lstStyle>
          <a:p>
            <a:r>
              <a:rPr lang="nl-BE" dirty="0"/>
              <a:t>Voettekst</a:t>
            </a:r>
          </a:p>
        </p:txBody>
      </p:sp>
      <p:sp>
        <p:nvSpPr>
          <p:cNvPr id="21" name="tekst 2">
            <a:extLst>
              <a:ext uri="{FF2B5EF4-FFF2-40B4-BE49-F238E27FC236}">
                <a16:creationId xmlns:a16="http://schemas.microsoft.com/office/drawing/2014/main" id="{4122F8F5-104B-4819-A14B-2146F8DF983F}"/>
              </a:ext>
            </a:extLst>
          </p:cNvPr>
          <p:cNvSpPr>
            <a:spLocks noGrp="1"/>
          </p:cNvSpPr>
          <p:nvPr>
            <p:ph type="body" sz="quarter" idx="17"/>
          </p:nvPr>
        </p:nvSpPr>
        <p:spPr>
          <a:xfrm>
            <a:off x="700088" y="2842632"/>
            <a:ext cx="2698750" cy="2856000"/>
          </a:xfrm>
        </p:spPr>
        <p:txBody>
          <a:bodyPr>
            <a:noAutofit/>
          </a:bodyPr>
          <a:lstStyle>
            <a:lvl1pPr marL="0" indent="0">
              <a:buNone/>
              <a:defRPr>
                <a:latin typeface="+mn-lt"/>
              </a:defRPr>
            </a:lvl1pPr>
            <a:lvl2pPr marL="457223" indent="0">
              <a:buNone/>
              <a:defRPr>
                <a:latin typeface="+mn-lt"/>
              </a:defRPr>
            </a:lvl2pPr>
            <a:lvl3pPr marL="914446" indent="0">
              <a:buNone/>
              <a:defRPr>
                <a:latin typeface="+mn-lt"/>
              </a:defRPr>
            </a:lvl3pPr>
            <a:lvl4pPr marL="1371669" indent="0">
              <a:buNone/>
              <a:defRPr>
                <a:latin typeface="+mn-lt"/>
              </a:defRPr>
            </a:lvl4pPr>
            <a:lvl5pPr marL="1828891" indent="0">
              <a:buNone/>
              <a:defRPr>
                <a:latin typeface="+mn-lt"/>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22" name="tekst 2">
            <a:extLst>
              <a:ext uri="{FF2B5EF4-FFF2-40B4-BE49-F238E27FC236}">
                <a16:creationId xmlns:a16="http://schemas.microsoft.com/office/drawing/2014/main" id="{282FC339-B1B5-4159-8648-002E9F1CF62F}"/>
              </a:ext>
            </a:extLst>
          </p:cNvPr>
          <p:cNvSpPr>
            <a:spLocks noGrp="1"/>
          </p:cNvSpPr>
          <p:nvPr>
            <p:ph type="body" sz="quarter" idx="18"/>
          </p:nvPr>
        </p:nvSpPr>
        <p:spPr>
          <a:xfrm>
            <a:off x="3478265" y="2841600"/>
            <a:ext cx="2698750" cy="2856000"/>
          </a:xfrm>
        </p:spPr>
        <p:txBody>
          <a:bodyPr>
            <a:noAutofit/>
          </a:bodyPr>
          <a:lstStyle>
            <a:lvl1pPr marL="0" indent="0">
              <a:buNone/>
              <a:defRPr>
                <a:latin typeface="+mn-lt"/>
              </a:defRPr>
            </a:lvl1pPr>
            <a:lvl2pPr marL="457223" indent="0">
              <a:buNone/>
              <a:defRPr>
                <a:latin typeface="+mn-lt"/>
              </a:defRPr>
            </a:lvl2pPr>
            <a:lvl3pPr marL="914446" indent="0">
              <a:buNone/>
              <a:defRPr>
                <a:latin typeface="+mn-lt"/>
              </a:defRPr>
            </a:lvl3pPr>
            <a:lvl4pPr marL="1371669" indent="0">
              <a:buNone/>
              <a:defRPr>
                <a:latin typeface="+mn-lt"/>
              </a:defRPr>
            </a:lvl4pPr>
            <a:lvl5pPr marL="1828891" indent="0">
              <a:buNone/>
              <a:defRPr>
                <a:latin typeface="+mn-lt"/>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23" name="tekst 2">
            <a:extLst>
              <a:ext uri="{FF2B5EF4-FFF2-40B4-BE49-F238E27FC236}">
                <a16:creationId xmlns:a16="http://schemas.microsoft.com/office/drawing/2014/main" id="{04B33FD7-F31A-4199-B81F-93BB91AE4A7B}"/>
              </a:ext>
            </a:extLst>
          </p:cNvPr>
          <p:cNvSpPr>
            <a:spLocks noGrp="1"/>
          </p:cNvSpPr>
          <p:nvPr>
            <p:ph type="body" sz="quarter" idx="19"/>
          </p:nvPr>
        </p:nvSpPr>
        <p:spPr>
          <a:xfrm>
            <a:off x="6262794" y="2841600"/>
            <a:ext cx="2698750" cy="2856000"/>
          </a:xfrm>
        </p:spPr>
        <p:txBody>
          <a:bodyPr>
            <a:noAutofit/>
          </a:bodyPr>
          <a:lstStyle>
            <a:lvl1pPr marL="0" indent="0">
              <a:buNone/>
              <a:defRPr>
                <a:latin typeface="+mn-lt"/>
              </a:defRPr>
            </a:lvl1pPr>
            <a:lvl2pPr marL="457223" indent="0">
              <a:buNone/>
              <a:defRPr>
                <a:latin typeface="+mn-lt"/>
              </a:defRPr>
            </a:lvl2pPr>
            <a:lvl3pPr marL="914446" indent="0">
              <a:buNone/>
              <a:defRPr>
                <a:latin typeface="+mn-lt"/>
              </a:defRPr>
            </a:lvl3pPr>
            <a:lvl4pPr marL="1371669" indent="0">
              <a:buNone/>
              <a:defRPr>
                <a:latin typeface="+mn-lt"/>
              </a:defRPr>
            </a:lvl4pPr>
            <a:lvl5pPr marL="1828891" indent="0">
              <a:buNone/>
              <a:defRPr>
                <a:latin typeface="+mn-lt"/>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24" name="tekst 2">
            <a:extLst>
              <a:ext uri="{FF2B5EF4-FFF2-40B4-BE49-F238E27FC236}">
                <a16:creationId xmlns:a16="http://schemas.microsoft.com/office/drawing/2014/main" id="{092C2D3D-C7DF-408D-BE0C-A73771486B95}"/>
              </a:ext>
            </a:extLst>
          </p:cNvPr>
          <p:cNvSpPr>
            <a:spLocks noGrp="1"/>
          </p:cNvSpPr>
          <p:nvPr>
            <p:ph type="body" sz="quarter" idx="20"/>
          </p:nvPr>
        </p:nvSpPr>
        <p:spPr>
          <a:xfrm>
            <a:off x="9047322" y="2841600"/>
            <a:ext cx="2698750" cy="2856000"/>
          </a:xfrm>
        </p:spPr>
        <p:txBody>
          <a:bodyPr>
            <a:noAutofit/>
          </a:bodyPr>
          <a:lstStyle>
            <a:lvl1pPr marL="0" indent="0">
              <a:buNone/>
              <a:defRPr>
                <a:latin typeface="+mn-lt"/>
              </a:defRPr>
            </a:lvl1pPr>
            <a:lvl2pPr marL="457223" indent="0">
              <a:buNone/>
              <a:defRPr>
                <a:latin typeface="+mn-lt"/>
              </a:defRPr>
            </a:lvl2pPr>
            <a:lvl3pPr marL="914446" indent="0">
              <a:buNone/>
              <a:defRPr>
                <a:latin typeface="+mn-lt"/>
              </a:defRPr>
            </a:lvl3pPr>
            <a:lvl4pPr marL="1371669" indent="0">
              <a:buNone/>
              <a:defRPr>
                <a:latin typeface="+mn-lt"/>
              </a:defRPr>
            </a:lvl4pPr>
            <a:lvl5pPr marL="1828891" indent="0">
              <a:buNone/>
              <a:defRPr>
                <a:latin typeface="+mn-lt"/>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3" name="Tijdelijke aanduiding voor grafiek 2">
            <a:extLst>
              <a:ext uri="{FF2B5EF4-FFF2-40B4-BE49-F238E27FC236}">
                <a16:creationId xmlns:a16="http://schemas.microsoft.com/office/drawing/2014/main" id="{954FC3A0-5B09-46B3-AF11-1AA71E7BE9D0}"/>
              </a:ext>
            </a:extLst>
          </p:cNvPr>
          <p:cNvSpPr>
            <a:spLocks noGrp="1"/>
          </p:cNvSpPr>
          <p:nvPr>
            <p:ph type="chart" sz="quarter" idx="21"/>
          </p:nvPr>
        </p:nvSpPr>
        <p:spPr>
          <a:xfrm>
            <a:off x="9047321" y="1099201"/>
            <a:ext cx="2698750" cy="1758949"/>
          </a:xfrm>
        </p:spPr>
        <p:txBody>
          <a:bodyPr>
            <a:normAutofit/>
          </a:bodyPr>
          <a:lstStyle>
            <a:lvl1pPr marL="0" indent="0" algn="ctr">
              <a:buNone/>
              <a:defRPr sz="1067"/>
            </a:lvl1pPr>
          </a:lstStyle>
          <a:p>
            <a:r>
              <a:rPr lang="nl-NL"/>
              <a:t>Klik op het pictogram als u een grafiek wilt toevoegen</a:t>
            </a:r>
            <a:endParaRPr lang="nl-BE" dirty="0"/>
          </a:p>
        </p:txBody>
      </p:sp>
      <p:sp>
        <p:nvSpPr>
          <p:cNvPr id="25" name="Tijdelijke aanduiding voor grafiek 2">
            <a:extLst>
              <a:ext uri="{FF2B5EF4-FFF2-40B4-BE49-F238E27FC236}">
                <a16:creationId xmlns:a16="http://schemas.microsoft.com/office/drawing/2014/main" id="{E8ED0ED7-31CC-4369-A3E5-B0BED19B6AC7}"/>
              </a:ext>
            </a:extLst>
          </p:cNvPr>
          <p:cNvSpPr>
            <a:spLocks noGrp="1"/>
          </p:cNvSpPr>
          <p:nvPr>
            <p:ph type="chart" sz="quarter" idx="22"/>
          </p:nvPr>
        </p:nvSpPr>
        <p:spPr>
          <a:xfrm>
            <a:off x="704851" y="1099200"/>
            <a:ext cx="2698750" cy="1758949"/>
          </a:xfrm>
        </p:spPr>
        <p:txBody>
          <a:bodyPr>
            <a:normAutofit/>
          </a:bodyPr>
          <a:lstStyle>
            <a:lvl1pPr marL="0" indent="0" algn="ctr">
              <a:buNone/>
              <a:defRPr sz="1067"/>
            </a:lvl1pPr>
          </a:lstStyle>
          <a:p>
            <a:r>
              <a:rPr lang="nl-NL"/>
              <a:t>Klik op het pictogram als u een grafiek wilt toevoegen</a:t>
            </a:r>
            <a:endParaRPr lang="nl-BE"/>
          </a:p>
        </p:txBody>
      </p:sp>
      <p:sp>
        <p:nvSpPr>
          <p:cNvPr id="26" name="Tijdelijke aanduiding voor grafiek 2">
            <a:extLst>
              <a:ext uri="{FF2B5EF4-FFF2-40B4-BE49-F238E27FC236}">
                <a16:creationId xmlns:a16="http://schemas.microsoft.com/office/drawing/2014/main" id="{208D46EB-D604-4977-8266-2D9F94EB29AA}"/>
              </a:ext>
            </a:extLst>
          </p:cNvPr>
          <p:cNvSpPr>
            <a:spLocks noGrp="1"/>
          </p:cNvSpPr>
          <p:nvPr>
            <p:ph type="chart" sz="quarter" idx="23"/>
          </p:nvPr>
        </p:nvSpPr>
        <p:spPr>
          <a:xfrm>
            <a:off x="3485674" y="1099200"/>
            <a:ext cx="2698750" cy="1758949"/>
          </a:xfrm>
        </p:spPr>
        <p:txBody>
          <a:bodyPr>
            <a:normAutofit/>
          </a:bodyPr>
          <a:lstStyle>
            <a:lvl1pPr marL="0" indent="0" algn="ctr">
              <a:buNone/>
              <a:defRPr sz="1067"/>
            </a:lvl1pPr>
          </a:lstStyle>
          <a:p>
            <a:r>
              <a:rPr lang="nl-NL"/>
              <a:t>Klik op het pictogram als u een grafiek wilt toevoegen</a:t>
            </a:r>
            <a:endParaRPr lang="nl-BE"/>
          </a:p>
        </p:txBody>
      </p:sp>
      <p:sp>
        <p:nvSpPr>
          <p:cNvPr id="27" name="Tijdelijke aanduiding voor grafiek 2">
            <a:extLst>
              <a:ext uri="{FF2B5EF4-FFF2-40B4-BE49-F238E27FC236}">
                <a16:creationId xmlns:a16="http://schemas.microsoft.com/office/drawing/2014/main" id="{82703302-D87B-48DC-ACE7-F126874EE444}"/>
              </a:ext>
            </a:extLst>
          </p:cNvPr>
          <p:cNvSpPr>
            <a:spLocks noGrp="1"/>
          </p:cNvSpPr>
          <p:nvPr>
            <p:ph type="chart" sz="quarter" idx="24"/>
          </p:nvPr>
        </p:nvSpPr>
        <p:spPr>
          <a:xfrm>
            <a:off x="6266498" y="1099200"/>
            <a:ext cx="2698750" cy="1758949"/>
          </a:xfrm>
        </p:spPr>
        <p:txBody>
          <a:bodyPr>
            <a:normAutofit/>
          </a:bodyPr>
          <a:lstStyle>
            <a:lvl1pPr marL="0" indent="0" algn="ctr">
              <a:buNone/>
              <a:defRPr sz="1067"/>
            </a:lvl1pPr>
          </a:lstStyle>
          <a:p>
            <a:r>
              <a:rPr lang="nl-NL"/>
              <a:t>Klik op het pictogram als u een grafiek wilt toevoegen</a:t>
            </a:r>
            <a:endParaRPr lang="nl-BE"/>
          </a:p>
        </p:txBody>
      </p:sp>
      <p:sp>
        <p:nvSpPr>
          <p:cNvPr id="20" name="TextBox 4">
            <a:extLst>
              <a:ext uri="{FF2B5EF4-FFF2-40B4-BE49-F238E27FC236}">
                <a16:creationId xmlns:a16="http://schemas.microsoft.com/office/drawing/2014/main" id="{DB6ED84B-8E7F-4228-B427-1EDE681C5A63}"/>
              </a:ext>
            </a:extLst>
          </p:cNvPr>
          <p:cNvSpPr txBox="1"/>
          <p:nvPr userDrawn="1"/>
        </p:nvSpPr>
        <p:spPr>
          <a:xfrm>
            <a:off x="8405793" y="-352283"/>
            <a:ext cx="3775968" cy="297454"/>
          </a:xfrm>
          <a:prstGeom prst="rect">
            <a:avLst/>
          </a:prstGeom>
          <a:noFill/>
        </p:spPr>
        <p:txBody>
          <a:bodyPr wrap="square" rtlCol="0">
            <a:spAutoFit/>
          </a:bodyPr>
          <a:lstStyle/>
          <a:p>
            <a:pPr algn="r"/>
            <a:r>
              <a:rPr lang="nl-BE" sz="1333" b="1" dirty="0">
                <a:solidFill>
                  <a:schemeClr val="tx1"/>
                </a:solidFill>
                <a:latin typeface="+mn-lt"/>
                <a:cs typeface="Arial" panose="020B0604020202020204" pitchFamily="34" charset="0"/>
              </a:rPr>
              <a:t>4 x Grafiek en tekst</a:t>
            </a:r>
            <a:r>
              <a:rPr lang="nl-NL" sz="1333" b="1" dirty="0">
                <a:solidFill>
                  <a:schemeClr val="tx1"/>
                </a:solidFill>
                <a:latin typeface="+mn-lt"/>
                <a:cs typeface="Arial" panose="020B0604020202020204" pitchFamily="34" charset="0"/>
              </a:rPr>
              <a:t> slide</a:t>
            </a:r>
            <a:endParaRPr lang="en-US" sz="1333" b="1" dirty="0">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2959717439"/>
      </p:ext>
    </p:extLst>
  </p:cSld>
  <p:clrMapOvr>
    <a:masterClrMapping/>
  </p:clrMapOvr>
  <p:extLst>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ekst en grafiek">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63" y="0"/>
            <a:ext cx="12192000" cy="6858000"/>
          </a:xfrm>
          <a:prstGeom prst="rect">
            <a:avLst/>
          </a:prstGeom>
        </p:spPr>
      </p:pic>
      <p:sp>
        <p:nvSpPr>
          <p:cNvPr id="3" name="tekst 2">
            <a:extLst>
              <a:ext uri="{FF2B5EF4-FFF2-40B4-BE49-F238E27FC236}">
                <a16:creationId xmlns:a16="http://schemas.microsoft.com/office/drawing/2014/main" id="{4A7D640B-CDD8-4169-B1E1-C9092DA4F966}"/>
              </a:ext>
            </a:extLst>
          </p:cNvPr>
          <p:cNvSpPr>
            <a:spLocks noGrp="1"/>
          </p:cNvSpPr>
          <p:nvPr>
            <p:ph type="body" sz="quarter" idx="17"/>
          </p:nvPr>
        </p:nvSpPr>
        <p:spPr>
          <a:xfrm>
            <a:off x="700088" y="1569600"/>
            <a:ext cx="3634019" cy="4520669"/>
          </a:xfrm>
        </p:spPr>
        <p:txBody>
          <a:bodyPr>
            <a:noAutofit/>
          </a:bodyPr>
          <a:lstStyle>
            <a:lvl1pPr marL="0" indent="0">
              <a:buNone/>
              <a:defRPr>
                <a:latin typeface="+mn-lt"/>
              </a:defRPr>
            </a:lvl1pPr>
            <a:lvl2pPr marL="457223" indent="0">
              <a:buNone/>
              <a:defRPr>
                <a:latin typeface="+mn-lt"/>
              </a:defRPr>
            </a:lvl2pPr>
            <a:lvl3pPr marL="914446" indent="0">
              <a:buNone/>
              <a:defRPr>
                <a:latin typeface="+mn-lt"/>
              </a:defRPr>
            </a:lvl3pPr>
            <a:lvl4pPr marL="1371669" indent="0">
              <a:buNone/>
              <a:defRPr>
                <a:latin typeface="+mn-lt"/>
              </a:defRPr>
            </a:lvl4pPr>
            <a:lvl5pPr marL="1828891" indent="0">
              <a:buNone/>
              <a:defRPr>
                <a:latin typeface="+mn-lt"/>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9695544" y="6204478"/>
            <a:ext cx="667509" cy="365125"/>
          </a:xfr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665795" y="592589"/>
            <a:ext cx="11050419" cy="420237"/>
          </a:xfrm>
        </p:spPr>
        <p:txBody>
          <a:bodyPr lIns="0" tIns="0" rIns="0" bIns="0" anchor="t">
            <a:noAutofit/>
          </a:bodyPr>
          <a:lstStyle>
            <a:lvl1pPr>
              <a:defRPr sz="2933">
                <a:solidFill>
                  <a:schemeClr val="tx1"/>
                </a:solidFill>
                <a:latin typeface="Arial Rounded MT Bold" panose="020F0704030504030204" pitchFamily="34" charset="0"/>
              </a:defRPr>
            </a:lvl1pPr>
          </a:lstStyle>
          <a:p>
            <a:r>
              <a:rPr lang="nl-NL" dirty="0"/>
              <a:t>Titel</a:t>
            </a:r>
            <a:endParaRPr lang="en-US" dirty="0"/>
          </a:p>
        </p:txBody>
      </p:sp>
      <p:sp>
        <p:nvSpPr>
          <p:cNvPr id="6" name="Tijdelijke aanduiding voor grafiek 5">
            <a:extLst>
              <a:ext uri="{FF2B5EF4-FFF2-40B4-BE49-F238E27FC236}">
                <a16:creationId xmlns:a16="http://schemas.microsoft.com/office/drawing/2014/main" id="{614134C0-F4E4-44CC-8706-88387C9D5861}"/>
              </a:ext>
            </a:extLst>
          </p:cNvPr>
          <p:cNvSpPr>
            <a:spLocks noGrp="1"/>
          </p:cNvSpPr>
          <p:nvPr>
            <p:ph type="chart" sz="quarter" idx="18"/>
          </p:nvPr>
        </p:nvSpPr>
        <p:spPr>
          <a:xfrm>
            <a:off x="4402706" y="1099199"/>
            <a:ext cx="7338444" cy="4999200"/>
          </a:xfrm>
        </p:spPr>
        <p:txBody>
          <a:bodyPr>
            <a:normAutofit/>
          </a:bodyPr>
          <a:lstStyle>
            <a:lvl1pPr marL="0" indent="0" algn="ctr">
              <a:buNone/>
              <a:defRPr sz="1067"/>
            </a:lvl1pPr>
          </a:lstStyle>
          <a:p>
            <a:r>
              <a:rPr lang="nl-NL"/>
              <a:t>Klik op het pictogram als u een grafiek wilt toevoegen</a:t>
            </a:r>
            <a:endParaRPr lang="nl-BE" dirty="0"/>
          </a:p>
        </p:txBody>
      </p:sp>
      <p:cxnSp>
        <p:nvCxnSpPr>
          <p:cNvPr id="16" name="Rechte verbindingslijn 15">
            <a:extLst>
              <a:ext uri="{FF2B5EF4-FFF2-40B4-BE49-F238E27FC236}">
                <a16:creationId xmlns:a16="http://schemas.microsoft.com/office/drawing/2014/main" id="{4F905B5B-8045-449F-895D-38D309C4501E}"/>
              </a:ext>
            </a:extLst>
          </p:cNvPr>
          <p:cNvCxnSpPr>
            <a:cxnSpLocks/>
          </p:cNvCxnSpPr>
          <p:nvPr userDrawn="1"/>
        </p:nvCxnSpPr>
        <p:spPr>
          <a:xfrm>
            <a:off x="693738" y="1099200"/>
            <a:ext cx="11039475"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19" name="Date Placeholder 3">
            <a:extLst>
              <a:ext uri="{FF2B5EF4-FFF2-40B4-BE49-F238E27FC236}">
                <a16:creationId xmlns:a16="http://schemas.microsoft.com/office/drawing/2014/main" id="{8B491326-6D81-4D11-8B65-BA927C226970}"/>
              </a:ext>
            </a:extLst>
          </p:cNvPr>
          <p:cNvSpPr>
            <a:spLocks noGrp="1"/>
          </p:cNvSpPr>
          <p:nvPr>
            <p:ph type="dt" sz="half" idx="10"/>
          </p:nvPr>
        </p:nvSpPr>
        <p:spPr>
          <a:xfrm>
            <a:off x="704851" y="6204478"/>
            <a:ext cx="811743" cy="365125"/>
          </a:xfrm>
        </p:spPr>
        <p:txBody>
          <a:bodyPr lIns="0" tIns="0" rIns="0" bIns="0"/>
          <a:lstStyle>
            <a:lvl1pPr>
              <a:defRPr>
                <a:solidFill>
                  <a:schemeClr val="bg1"/>
                </a:solidFill>
              </a:defRPr>
            </a:lvl1pPr>
          </a:lstStyle>
          <a:p>
            <a:fld id="{05BECE69-6D6D-45FE-97AF-CD990EAE32BF}" type="datetime1">
              <a:rPr lang="nl-BE" smtClean="0"/>
              <a:t>24/11/2020</a:t>
            </a:fld>
            <a:endParaRPr lang="nl-BE" dirty="0"/>
          </a:p>
        </p:txBody>
      </p:sp>
      <p:sp>
        <p:nvSpPr>
          <p:cNvPr id="20" name="Footer Placeholder 4">
            <a:extLst>
              <a:ext uri="{FF2B5EF4-FFF2-40B4-BE49-F238E27FC236}">
                <a16:creationId xmlns:a16="http://schemas.microsoft.com/office/drawing/2014/main" id="{7054F025-F953-4787-9A33-0B39B2404125}"/>
              </a:ext>
            </a:extLst>
          </p:cNvPr>
          <p:cNvSpPr>
            <a:spLocks noGrp="1"/>
          </p:cNvSpPr>
          <p:nvPr>
            <p:ph type="ftr" sz="quarter" idx="11"/>
          </p:nvPr>
        </p:nvSpPr>
        <p:spPr>
          <a:xfrm>
            <a:off x="1516593" y="6204478"/>
            <a:ext cx="4114800" cy="365125"/>
          </a:xfrm>
        </p:spPr>
        <p:txBody>
          <a:bodyPr lIns="0" tIns="0" rIns="0" bIns="0"/>
          <a:lstStyle>
            <a:lvl1pPr algn="l">
              <a:defRPr>
                <a:solidFill>
                  <a:schemeClr val="bg1"/>
                </a:solidFill>
              </a:defRPr>
            </a:lvl1pPr>
          </a:lstStyle>
          <a:p>
            <a:r>
              <a:rPr lang="nl-BE" dirty="0"/>
              <a:t>Voettekst</a:t>
            </a:r>
          </a:p>
        </p:txBody>
      </p:sp>
      <p:sp>
        <p:nvSpPr>
          <p:cNvPr id="13" name="TextBox 4">
            <a:extLst>
              <a:ext uri="{FF2B5EF4-FFF2-40B4-BE49-F238E27FC236}">
                <a16:creationId xmlns:a16="http://schemas.microsoft.com/office/drawing/2014/main" id="{A500405E-274E-4C95-9B93-F6B1F82EF01B}"/>
              </a:ext>
            </a:extLst>
          </p:cNvPr>
          <p:cNvSpPr txBox="1"/>
          <p:nvPr userDrawn="1"/>
        </p:nvSpPr>
        <p:spPr>
          <a:xfrm>
            <a:off x="8405793" y="-352283"/>
            <a:ext cx="3775968" cy="297454"/>
          </a:xfrm>
          <a:prstGeom prst="rect">
            <a:avLst/>
          </a:prstGeom>
          <a:noFill/>
        </p:spPr>
        <p:txBody>
          <a:bodyPr wrap="square" rtlCol="0">
            <a:spAutoFit/>
          </a:bodyPr>
          <a:lstStyle/>
          <a:p>
            <a:pPr algn="r"/>
            <a:r>
              <a:rPr lang="nl-NL" sz="1333" b="1" dirty="0">
                <a:solidFill>
                  <a:schemeClr val="tx1"/>
                </a:solidFill>
                <a:latin typeface="+mn-lt"/>
                <a:cs typeface="Arial" panose="020B0604020202020204" pitchFamily="34" charset="0"/>
              </a:rPr>
              <a:t>1/3 Tekst en 2/3 grafiek slide</a:t>
            </a:r>
            <a:endParaRPr lang="en-US" sz="1333" b="1" dirty="0">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1881560094"/>
      </p:ext>
    </p:extLst>
  </p:cSld>
  <p:clrMapOvr>
    <a:masterClrMapping/>
  </p:clrMapOvr>
  <p:extLst>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Grafiek">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63" y="0"/>
            <a:ext cx="12192000" cy="6858000"/>
          </a:xfrm>
          <a:prstGeom prst="rect">
            <a:avLst/>
          </a:prstGeom>
        </p:spPr>
      </p:pic>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9695544" y="6204478"/>
            <a:ext cx="667509" cy="365125"/>
          </a:xfr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665795" y="592589"/>
            <a:ext cx="11050419" cy="420237"/>
          </a:xfrm>
        </p:spPr>
        <p:txBody>
          <a:bodyPr lIns="0" tIns="0" rIns="0" bIns="0" anchor="t">
            <a:noAutofit/>
          </a:bodyPr>
          <a:lstStyle>
            <a:lvl1pPr>
              <a:defRPr sz="2933">
                <a:solidFill>
                  <a:schemeClr val="tx1"/>
                </a:solidFill>
                <a:latin typeface="Arial Rounded MT Bold" panose="020F0704030504030204" pitchFamily="34" charset="0"/>
              </a:defRPr>
            </a:lvl1pPr>
          </a:lstStyle>
          <a:p>
            <a:r>
              <a:rPr lang="nl-NL" dirty="0"/>
              <a:t>Titel</a:t>
            </a:r>
            <a:endParaRPr lang="en-US" dirty="0"/>
          </a:p>
        </p:txBody>
      </p:sp>
      <p:sp>
        <p:nvSpPr>
          <p:cNvPr id="6" name="Tijdelijke aanduiding voor grafiek 5">
            <a:extLst>
              <a:ext uri="{FF2B5EF4-FFF2-40B4-BE49-F238E27FC236}">
                <a16:creationId xmlns:a16="http://schemas.microsoft.com/office/drawing/2014/main" id="{614134C0-F4E4-44CC-8706-88387C9D5861}"/>
              </a:ext>
            </a:extLst>
          </p:cNvPr>
          <p:cNvSpPr>
            <a:spLocks noGrp="1"/>
          </p:cNvSpPr>
          <p:nvPr>
            <p:ph type="chart" sz="quarter" idx="18"/>
          </p:nvPr>
        </p:nvSpPr>
        <p:spPr>
          <a:xfrm>
            <a:off x="701675" y="1099200"/>
            <a:ext cx="11039475" cy="4983689"/>
          </a:xfrm>
        </p:spPr>
        <p:txBody>
          <a:bodyPr>
            <a:normAutofit/>
          </a:bodyPr>
          <a:lstStyle>
            <a:lvl1pPr marL="0" indent="0" algn="ctr">
              <a:buNone/>
              <a:defRPr sz="1067"/>
            </a:lvl1pPr>
          </a:lstStyle>
          <a:p>
            <a:r>
              <a:rPr lang="nl-NL"/>
              <a:t>Klik op het pictogram als u een grafiek wilt toevoegen</a:t>
            </a:r>
            <a:endParaRPr lang="nl-BE" dirty="0"/>
          </a:p>
        </p:txBody>
      </p:sp>
      <p:cxnSp>
        <p:nvCxnSpPr>
          <p:cNvPr id="16" name="Rechte verbindingslijn 15">
            <a:extLst>
              <a:ext uri="{FF2B5EF4-FFF2-40B4-BE49-F238E27FC236}">
                <a16:creationId xmlns:a16="http://schemas.microsoft.com/office/drawing/2014/main" id="{4F905B5B-8045-449F-895D-38D309C4501E}"/>
              </a:ext>
            </a:extLst>
          </p:cNvPr>
          <p:cNvCxnSpPr>
            <a:cxnSpLocks/>
          </p:cNvCxnSpPr>
          <p:nvPr userDrawn="1"/>
        </p:nvCxnSpPr>
        <p:spPr>
          <a:xfrm>
            <a:off x="693738" y="1099200"/>
            <a:ext cx="11039475"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19" name="Date Placeholder 3">
            <a:extLst>
              <a:ext uri="{FF2B5EF4-FFF2-40B4-BE49-F238E27FC236}">
                <a16:creationId xmlns:a16="http://schemas.microsoft.com/office/drawing/2014/main" id="{8B491326-6D81-4D11-8B65-BA927C226970}"/>
              </a:ext>
            </a:extLst>
          </p:cNvPr>
          <p:cNvSpPr>
            <a:spLocks noGrp="1"/>
          </p:cNvSpPr>
          <p:nvPr>
            <p:ph type="dt" sz="half" idx="10"/>
          </p:nvPr>
        </p:nvSpPr>
        <p:spPr>
          <a:xfrm>
            <a:off x="704851" y="6204478"/>
            <a:ext cx="811743" cy="365125"/>
          </a:xfrm>
        </p:spPr>
        <p:txBody>
          <a:bodyPr lIns="0" tIns="0" rIns="0" bIns="0"/>
          <a:lstStyle>
            <a:lvl1pPr>
              <a:defRPr>
                <a:solidFill>
                  <a:schemeClr val="bg1"/>
                </a:solidFill>
              </a:defRPr>
            </a:lvl1pPr>
          </a:lstStyle>
          <a:p>
            <a:fld id="{05BECE69-6D6D-45FE-97AF-CD990EAE32BF}" type="datetime1">
              <a:rPr lang="nl-BE" smtClean="0"/>
              <a:t>24/11/2020</a:t>
            </a:fld>
            <a:endParaRPr lang="nl-BE" dirty="0"/>
          </a:p>
        </p:txBody>
      </p:sp>
      <p:sp>
        <p:nvSpPr>
          <p:cNvPr id="20" name="Footer Placeholder 4">
            <a:extLst>
              <a:ext uri="{FF2B5EF4-FFF2-40B4-BE49-F238E27FC236}">
                <a16:creationId xmlns:a16="http://schemas.microsoft.com/office/drawing/2014/main" id="{7054F025-F953-4787-9A33-0B39B2404125}"/>
              </a:ext>
            </a:extLst>
          </p:cNvPr>
          <p:cNvSpPr>
            <a:spLocks noGrp="1"/>
          </p:cNvSpPr>
          <p:nvPr>
            <p:ph type="ftr" sz="quarter" idx="11"/>
          </p:nvPr>
        </p:nvSpPr>
        <p:spPr>
          <a:xfrm>
            <a:off x="1516593" y="6204478"/>
            <a:ext cx="4114800" cy="365125"/>
          </a:xfrm>
        </p:spPr>
        <p:txBody>
          <a:bodyPr lIns="0" tIns="0" rIns="0" bIns="0"/>
          <a:lstStyle>
            <a:lvl1pPr algn="l">
              <a:defRPr>
                <a:solidFill>
                  <a:schemeClr val="bg1"/>
                </a:solidFill>
              </a:defRPr>
            </a:lvl1pPr>
          </a:lstStyle>
          <a:p>
            <a:r>
              <a:rPr lang="nl-BE" dirty="0"/>
              <a:t>Voettekst</a:t>
            </a:r>
          </a:p>
        </p:txBody>
      </p:sp>
      <p:sp>
        <p:nvSpPr>
          <p:cNvPr id="12" name="TextBox 4">
            <a:extLst>
              <a:ext uri="{FF2B5EF4-FFF2-40B4-BE49-F238E27FC236}">
                <a16:creationId xmlns:a16="http://schemas.microsoft.com/office/drawing/2014/main" id="{C2C04373-6D00-42D5-86E3-4AF79B52EF61}"/>
              </a:ext>
            </a:extLst>
          </p:cNvPr>
          <p:cNvSpPr txBox="1"/>
          <p:nvPr userDrawn="1"/>
        </p:nvSpPr>
        <p:spPr>
          <a:xfrm>
            <a:off x="8405793" y="-352283"/>
            <a:ext cx="3775968" cy="297454"/>
          </a:xfrm>
          <a:prstGeom prst="rect">
            <a:avLst/>
          </a:prstGeom>
          <a:noFill/>
        </p:spPr>
        <p:txBody>
          <a:bodyPr wrap="square" rtlCol="0">
            <a:spAutoFit/>
          </a:bodyPr>
          <a:lstStyle/>
          <a:p>
            <a:pPr algn="r"/>
            <a:r>
              <a:rPr lang="nl-NL" sz="1333" b="1" dirty="0">
                <a:solidFill>
                  <a:schemeClr val="tx1"/>
                </a:solidFill>
                <a:latin typeface="+mn-lt"/>
                <a:cs typeface="Arial" panose="020B0604020202020204" pitchFamily="34" charset="0"/>
              </a:rPr>
              <a:t>Grafiek slide</a:t>
            </a:r>
            <a:endParaRPr lang="en-US" sz="1333" b="1" dirty="0">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1342768340"/>
      </p:ext>
    </p:extLst>
  </p:cSld>
  <p:clrMapOvr>
    <a:masterClrMapping/>
  </p:clrMapOvr>
  <p:extLst>
    <p:ext uri="{DCECCB84-F9BA-43D5-87BE-67443E8EF086}">
      <p15:sldGuideLst xmlns:p15="http://schemas.microsoft.com/office/powerpoint/2012/main"/>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ekst en tekst">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63" y="0"/>
            <a:ext cx="12192000" cy="6858000"/>
          </a:xfrm>
          <a:prstGeom prst="rect">
            <a:avLst/>
          </a:prstGeom>
        </p:spPr>
      </p:pic>
      <p:sp>
        <p:nvSpPr>
          <p:cNvPr id="3" name="Tijdelijke aanduiding voor tekst 2">
            <a:extLst>
              <a:ext uri="{FF2B5EF4-FFF2-40B4-BE49-F238E27FC236}">
                <a16:creationId xmlns:a16="http://schemas.microsoft.com/office/drawing/2014/main" id="{4A7D640B-CDD8-4169-B1E1-C9092DA4F966}"/>
              </a:ext>
            </a:extLst>
          </p:cNvPr>
          <p:cNvSpPr>
            <a:spLocks noGrp="1"/>
          </p:cNvSpPr>
          <p:nvPr>
            <p:ph type="body" sz="quarter" idx="17"/>
          </p:nvPr>
        </p:nvSpPr>
        <p:spPr>
          <a:xfrm>
            <a:off x="700088" y="1569601"/>
            <a:ext cx="5478357" cy="4071868"/>
          </a:xfrm>
        </p:spPr>
        <p:txBody>
          <a:bodyPr>
            <a:noAutofit/>
          </a:bodyPr>
          <a:lstStyle>
            <a:lvl1pPr marL="0" indent="0">
              <a:buNone/>
              <a:defRPr>
                <a:latin typeface="+mn-lt"/>
              </a:defRPr>
            </a:lvl1pPr>
            <a:lvl2pPr marL="457223" indent="0">
              <a:buNone/>
              <a:defRPr>
                <a:latin typeface="+mn-lt"/>
              </a:defRPr>
            </a:lvl2pPr>
            <a:lvl3pPr marL="914446" indent="0">
              <a:buNone/>
              <a:defRPr>
                <a:latin typeface="+mn-lt"/>
              </a:defRPr>
            </a:lvl3pPr>
            <a:lvl4pPr marL="1371669" indent="0">
              <a:buNone/>
              <a:defRPr>
                <a:latin typeface="+mn-lt"/>
              </a:defRPr>
            </a:lvl4pPr>
            <a:lvl5pPr marL="1828891" indent="0">
              <a:buNone/>
              <a:defRPr>
                <a:latin typeface="+mn-lt"/>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9695544" y="6204478"/>
            <a:ext cx="667509" cy="365125"/>
          </a:xfr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665795" y="592589"/>
            <a:ext cx="11050419" cy="420237"/>
          </a:xfrm>
        </p:spPr>
        <p:txBody>
          <a:bodyPr lIns="0" tIns="0" rIns="0" bIns="0" anchor="t">
            <a:noAutofit/>
          </a:bodyPr>
          <a:lstStyle>
            <a:lvl1pPr>
              <a:defRPr sz="2933">
                <a:solidFill>
                  <a:schemeClr val="tx1"/>
                </a:solidFill>
                <a:latin typeface="Arial Rounded MT Bold" panose="020F0704030504030204" pitchFamily="34" charset="0"/>
              </a:defRPr>
            </a:lvl1pPr>
          </a:lstStyle>
          <a:p>
            <a:r>
              <a:rPr lang="nl-NL" dirty="0"/>
              <a:t>Titel</a:t>
            </a:r>
            <a:endParaRPr lang="en-US" dirty="0"/>
          </a:p>
        </p:txBody>
      </p:sp>
      <p:cxnSp>
        <p:nvCxnSpPr>
          <p:cNvPr id="13" name="Rechte verbindingslijn 12">
            <a:extLst>
              <a:ext uri="{FF2B5EF4-FFF2-40B4-BE49-F238E27FC236}">
                <a16:creationId xmlns:a16="http://schemas.microsoft.com/office/drawing/2014/main" id="{7110FD9F-E4AC-400C-8565-106120363BBA}"/>
              </a:ext>
            </a:extLst>
          </p:cNvPr>
          <p:cNvCxnSpPr>
            <a:cxnSpLocks/>
          </p:cNvCxnSpPr>
          <p:nvPr userDrawn="1"/>
        </p:nvCxnSpPr>
        <p:spPr>
          <a:xfrm>
            <a:off x="693738" y="1099200"/>
            <a:ext cx="11039475"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16" name="Tijdelijke aanduiding voor tekst 2">
            <a:extLst>
              <a:ext uri="{FF2B5EF4-FFF2-40B4-BE49-F238E27FC236}">
                <a16:creationId xmlns:a16="http://schemas.microsoft.com/office/drawing/2014/main" id="{FD4BBC61-64E8-48C4-9538-1D4C3F6AC215}"/>
              </a:ext>
            </a:extLst>
          </p:cNvPr>
          <p:cNvSpPr>
            <a:spLocks noGrp="1"/>
          </p:cNvSpPr>
          <p:nvPr>
            <p:ph type="body" sz="quarter" idx="18"/>
          </p:nvPr>
        </p:nvSpPr>
        <p:spPr>
          <a:xfrm>
            <a:off x="6187200" y="1569601"/>
            <a:ext cx="5545263" cy="4071868"/>
          </a:xfrm>
        </p:spPr>
        <p:txBody>
          <a:bodyPr>
            <a:noAutofit/>
          </a:bodyPr>
          <a:lstStyle>
            <a:lvl1pPr marL="0" indent="0">
              <a:buNone/>
              <a:defRPr>
                <a:latin typeface="+mn-lt"/>
              </a:defRPr>
            </a:lvl1pPr>
            <a:lvl2pPr marL="457223" indent="0">
              <a:buNone/>
              <a:defRPr>
                <a:latin typeface="+mn-lt"/>
              </a:defRPr>
            </a:lvl2pPr>
            <a:lvl3pPr marL="914446" indent="0">
              <a:buNone/>
              <a:defRPr>
                <a:latin typeface="+mn-lt"/>
              </a:defRPr>
            </a:lvl3pPr>
            <a:lvl4pPr marL="1371669" indent="0">
              <a:buNone/>
              <a:defRPr>
                <a:latin typeface="+mn-lt"/>
              </a:defRPr>
            </a:lvl4pPr>
            <a:lvl5pPr marL="1828891" indent="0">
              <a:buNone/>
              <a:defRPr>
                <a:latin typeface="+mn-lt"/>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19" name="Date Placeholder 3">
            <a:extLst>
              <a:ext uri="{FF2B5EF4-FFF2-40B4-BE49-F238E27FC236}">
                <a16:creationId xmlns:a16="http://schemas.microsoft.com/office/drawing/2014/main" id="{64A6FC45-6288-4234-BD0E-2E4FD3701752}"/>
              </a:ext>
            </a:extLst>
          </p:cNvPr>
          <p:cNvSpPr>
            <a:spLocks noGrp="1"/>
          </p:cNvSpPr>
          <p:nvPr>
            <p:ph type="dt" sz="half" idx="10"/>
          </p:nvPr>
        </p:nvSpPr>
        <p:spPr>
          <a:xfrm>
            <a:off x="704851" y="6204478"/>
            <a:ext cx="811743" cy="365125"/>
          </a:xfrm>
        </p:spPr>
        <p:txBody>
          <a:bodyPr lIns="0" tIns="0" rIns="0" bIns="0"/>
          <a:lstStyle>
            <a:lvl1pPr>
              <a:defRPr>
                <a:solidFill>
                  <a:schemeClr val="bg1"/>
                </a:solidFill>
              </a:defRPr>
            </a:lvl1pPr>
          </a:lstStyle>
          <a:p>
            <a:fld id="{05BECE69-6D6D-45FE-97AF-CD990EAE32BF}" type="datetime1">
              <a:rPr lang="nl-BE" smtClean="0"/>
              <a:t>24/11/2020</a:t>
            </a:fld>
            <a:endParaRPr lang="nl-BE" dirty="0"/>
          </a:p>
        </p:txBody>
      </p:sp>
      <p:sp>
        <p:nvSpPr>
          <p:cNvPr id="20" name="Footer Placeholder 4">
            <a:extLst>
              <a:ext uri="{FF2B5EF4-FFF2-40B4-BE49-F238E27FC236}">
                <a16:creationId xmlns:a16="http://schemas.microsoft.com/office/drawing/2014/main" id="{5B38A2BD-CD2D-4371-8728-9584522E5B28}"/>
              </a:ext>
            </a:extLst>
          </p:cNvPr>
          <p:cNvSpPr>
            <a:spLocks noGrp="1"/>
          </p:cNvSpPr>
          <p:nvPr>
            <p:ph type="ftr" sz="quarter" idx="11"/>
          </p:nvPr>
        </p:nvSpPr>
        <p:spPr>
          <a:xfrm>
            <a:off x="1516593" y="6204478"/>
            <a:ext cx="4114800" cy="365125"/>
          </a:xfrm>
        </p:spPr>
        <p:txBody>
          <a:bodyPr lIns="0" tIns="0" rIns="0" bIns="0"/>
          <a:lstStyle>
            <a:lvl1pPr algn="l">
              <a:defRPr>
                <a:solidFill>
                  <a:schemeClr val="bg1"/>
                </a:solidFill>
              </a:defRPr>
            </a:lvl1pPr>
          </a:lstStyle>
          <a:p>
            <a:r>
              <a:rPr lang="nl-BE" dirty="0"/>
              <a:t>Voettekst</a:t>
            </a:r>
          </a:p>
        </p:txBody>
      </p:sp>
      <p:sp>
        <p:nvSpPr>
          <p:cNvPr id="21" name="TextBox 4">
            <a:extLst>
              <a:ext uri="{FF2B5EF4-FFF2-40B4-BE49-F238E27FC236}">
                <a16:creationId xmlns:a16="http://schemas.microsoft.com/office/drawing/2014/main" id="{B76F8740-BA9B-4238-9C9D-5EB368209556}"/>
              </a:ext>
            </a:extLst>
          </p:cNvPr>
          <p:cNvSpPr txBox="1"/>
          <p:nvPr userDrawn="1"/>
        </p:nvSpPr>
        <p:spPr>
          <a:xfrm>
            <a:off x="8405793" y="-352283"/>
            <a:ext cx="3775968" cy="297454"/>
          </a:xfrm>
          <a:prstGeom prst="rect">
            <a:avLst/>
          </a:prstGeom>
          <a:noFill/>
        </p:spPr>
        <p:txBody>
          <a:bodyPr wrap="square" rtlCol="0">
            <a:spAutoFit/>
          </a:bodyPr>
          <a:lstStyle/>
          <a:p>
            <a:pPr algn="r"/>
            <a:r>
              <a:rPr lang="nl-NL" sz="1333" b="1" dirty="0">
                <a:solidFill>
                  <a:schemeClr val="tx1"/>
                </a:solidFill>
                <a:latin typeface="+mn-lt"/>
                <a:cs typeface="Arial" panose="020B0604020202020204" pitchFamily="34" charset="0"/>
              </a:rPr>
              <a:t>1/2 Tekst en 1/2 tekst slide</a:t>
            </a:r>
            <a:endParaRPr lang="en-US" sz="1333" b="1" dirty="0">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3048378417"/>
      </p:ext>
    </p:extLst>
  </p:cSld>
  <p:clrMapOvr>
    <a:masterClrMapping/>
  </p:clrMapOvr>
  <p:extLst>
    <p:ext uri="{DCECCB84-F9BA-43D5-87BE-67443E8EF086}">
      <p15:sldGuideLst xmlns:p15="http://schemas.microsoft.com/office/powerpoint/2012/main"/>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ekst en tekst met titels">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63" y="0"/>
            <a:ext cx="12192000" cy="6858000"/>
          </a:xfrm>
          <a:prstGeom prst="rect">
            <a:avLst/>
          </a:prstGeom>
        </p:spPr>
      </p:pic>
      <p:sp>
        <p:nvSpPr>
          <p:cNvPr id="3" name="Tijdelijke aanduiding voor tekst 2">
            <a:extLst>
              <a:ext uri="{FF2B5EF4-FFF2-40B4-BE49-F238E27FC236}">
                <a16:creationId xmlns:a16="http://schemas.microsoft.com/office/drawing/2014/main" id="{4A7D640B-CDD8-4169-B1E1-C9092DA4F966}"/>
              </a:ext>
            </a:extLst>
          </p:cNvPr>
          <p:cNvSpPr>
            <a:spLocks noGrp="1"/>
          </p:cNvSpPr>
          <p:nvPr>
            <p:ph type="body" sz="quarter" idx="17"/>
          </p:nvPr>
        </p:nvSpPr>
        <p:spPr>
          <a:xfrm>
            <a:off x="700088" y="1573782"/>
            <a:ext cx="5478357" cy="4520669"/>
          </a:xfrm>
        </p:spPr>
        <p:txBody>
          <a:bodyPr>
            <a:noAutofit/>
          </a:bodyPr>
          <a:lstStyle>
            <a:lvl1pPr marL="0" indent="0">
              <a:buNone/>
              <a:defRPr>
                <a:latin typeface="+mn-lt"/>
              </a:defRPr>
            </a:lvl1pPr>
            <a:lvl2pPr marL="457223" indent="0">
              <a:buNone/>
              <a:defRPr>
                <a:latin typeface="+mn-lt"/>
              </a:defRPr>
            </a:lvl2pPr>
            <a:lvl3pPr marL="914446" indent="0">
              <a:buNone/>
              <a:defRPr>
                <a:latin typeface="+mn-lt"/>
              </a:defRPr>
            </a:lvl3pPr>
            <a:lvl4pPr marL="1371669" indent="0">
              <a:buNone/>
              <a:defRPr>
                <a:latin typeface="+mn-lt"/>
              </a:defRPr>
            </a:lvl4pPr>
            <a:lvl5pPr marL="1828891" indent="0">
              <a:buNone/>
              <a:defRPr>
                <a:latin typeface="+mn-lt"/>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9695544" y="6204478"/>
            <a:ext cx="667509" cy="365125"/>
          </a:xfr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665795" y="592589"/>
            <a:ext cx="11050419" cy="420237"/>
          </a:xfrm>
        </p:spPr>
        <p:txBody>
          <a:bodyPr lIns="0" tIns="0" rIns="0" bIns="0" anchor="t">
            <a:noAutofit/>
          </a:bodyPr>
          <a:lstStyle>
            <a:lvl1pPr>
              <a:defRPr sz="2933">
                <a:solidFill>
                  <a:schemeClr val="tx1"/>
                </a:solidFill>
                <a:latin typeface="Arial Rounded MT Bold" panose="020F0704030504030204" pitchFamily="34" charset="0"/>
              </a:defRPr>
            </a:lvl1pPr>
          </a:lstStyle>
          <a:p>
            <a:r>
              <a:rPr lang="nl-NL" dirty="0"/>
              <a:t>Titel</a:t>
            </a:r>
            <a:endParaRPr lang="en-US" dirty="0"/>
          </a:p>
        </p:txBody>
      </p:sp>
      <p:cxnSp>
        <p:nvCxnSpPr>
          <p:cNvPr id="13" name="Rechte verbindingslijn 12">
            <a:extLst>
              <a:ext uri="{FF2B5EF4-FFF2-40B4-BE49-F238E27FC236}">
                <a16:creationId xmlns:a16="http://schemas.microsoft.com/office/drawing/2014/main" id="{7110FD9F-E4AC-400C-8565-106120363BBA}"/>
              </a:ext>
            </a:extLst>
          </p:cNvPr>
          <p:cNvCxnSpPr>
            <a:cxnSpLocks/>
          </p:cNvCxnSpPr>
          <p:nvPr userDrawn="1"/>
        </p:nvCxnSpPr>
        <p:spPr>
          <a:xfrm>
            <a:off x="693738" y="1099200"/>
            <a:ext cx="11039475"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16" name="Tijdelijke aanduiding voor tekst 2">
            <a:extLst>
              <a:ext uri="{FF2B5EF4-FFF2-40B4-BE49-F238E27FC236}">
                <a16:creationId xmlns:a16="http://schemas.microsoft.com/office/drawing/2014/main" id="{FD4BBC61-64E8-48C4-9538-1D4C3F6AC215}"/>
              </a:ext>
            </a:extLst>
          </p:cNvPr>
          <p:cNvSpPr>
            <a:spLocks noGrp="1"/>
          </p:cNvSpPr>
          <p:nvPr>
            <p:ph type="body" sz="quarter" idx="18"/>
          </p:nvPr>
        </p:nvSpPr>
        <p:spPr>
          <a:xfrm>
            <a:off x="6187950" y="1581714"/>
            <a:ext cx="5545263" cy="4520669"/>
          </a:xfrm>
        </p:spPr>
        <p:txBody>
          <a:bodyPr>
            <a:noAutofit/>
          </a:bodyPr>
          <a:lstStyle>
            <a:lvl1pPr marL="0" indent="0">
              <a:buNone/>
              <a:defRPr>
                <a:latin typeface="+mn-lt"/>
              </a:defRPr>
            </a:lvl1pPr>
            <a:lvl2pPr marL="457223" indent="0">
              <a:buNone/>
              <a:defRPr>
                <a:latin typeface="+mn-lt"/>
              </a:defRPr>
            </a:lvl2pPr>
            <a:lvl3pPr marL="914446" indent="0">
              <a:buNone/>
              <a:defRPr>
                <a:latin typeface="+mn-lt"/>
              </a:defRPr>
            </a:lvl3pPr>
            <a:lvl4pPr marL="1371669" indent="0">
              <a:buNone/>
              <a:defRPr>
                <a:latin typeface="+mn-lt"/>
              </a:defRPr>
            </a:lvl4pPr>
            <a:lvl5pPr marL="1828891" indent="0">
              <a:buNone/>
              <a:defRPr>
                <a:latin typeface="+mn-lt"/>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19" name="Tijdelijke aanduiding voor tekst 2">
            <a:extLst>
              <a:ext uri="{FF2B5EF4-FFF2-40B4-BE49-F238E27FC236}">
                <a16:creationId xmlns:a16="http://schemas.microsoft.com/office/drawing/2014/main" id="{27C51278-DB61-42EE-9F33-A777E0DF1AC2}"/>
              </a:ext>
            </a:extLst>
          </p:cNvPr>
          <p:cNvSpPr>
            <a:spLocks noGrp="1"/>
          </p:cNvSpPr>
          <p:nvPr>
            <p:ph type="body" sz="quarter" idx="19" hasCustomPrompt="1"/>
          </p:nvPr>
        </p:nvSpPr>
        <p:spPr>
          <a:xfrm>
            <a:off x="700800" y="1120800"/>
            <a:ext cx="5478357" cy="325011"/>
          </a:xfrm>
        </p:spPr>
        <p:txBody>
          <a:bodyPr>
            <a:noAutofit/>
          </a:bodyPr>
          <a:lstStyle>
            <a:lvl1pPr marL="0" indent="0">
              <a:buNone/>
              <a:defRPr>
                <a:latin typeface="Arial Rounded MT Bold" panose="020F0704030504030204" pitchFamily="34" charset="0"/>
              </a:defRPr>
            </a:lvl1pPr>
            <a:lvl2pPr marL="457223" indent="0">
              <a:buNone/>
              <a:defRPr>
                <a:latin typeface="+mn-lt"/>
              </a:defRPr>
            </a:lvl2pPr>
            <a:lvl3pPr marL="914446" indent="0">
              <a:buNone/>
              <a:defRPr>
                <a:latin typeface="+mn-lt"/>
              </a:defRPr>
            </a:lvl3pPr>
            <a:lvl4pPr marL="1371669" indent="0">
              <a:buNone/>
              <a:defRPr>
                <a:latin typeface="+mn-lt"/>
              </a:defRPr>
            </a:lvl4pPr>
            <a:lvl5pPr marL="1828891" indent="0">
              <a:buNone/>
              <a:defRPr>
                <a:latin typeface="+mn-lt"/>
              </a:defRPr>
            </a:lvl5pPr>
          </a:lstStyle>
          <a:p>
            <a:pPr lvl="0"/>
            <a:r>
              <a:rPr lang="nl-NL" dirty="0"/>
              <a:t>Titel</a:t>
            </a:r>
          </a:p>
        </p:txBody>
      </p:sp>
      <p:sp>
        <p:nvSpPr>
          <p:cNvPr id="20" name="Tijdelijke aanduiding voor tekst 2">
            <a:extLst>
              <a:ext uri="{FF2B5EF4-FFF2-40B4-BE49-F238E27FC236}">
                <a16:creationId xmlns:a16="http://schemas.microsoft.com/office/drawing/2014/main" id="{42CA813D-BD1A-4071-BC9A-FA47A2EE0923}"/>
              </a:ext>
            </a:extLst>
          </p:cNvPr>
          <p:cNvSpPr>
            <a:spLocks noGrp="1"/>
          </p:cNvSpPr>
          <p:nvPr>
            <p:ph type="body" sz="quarter" idx="20" hasCustomPrompt="1"/>
          </p:nvPr>
        </p:nvSpPr>
        <p:spPr>
          <a:xfrm>
            <a:off x="6187200" y="1120800"/>
            <a:ext cx="5545263" cy="325011"/>
          </a:xfrm>
        </p:spPr>
        <p:txBody>
          <a:bodyPr>
            <a:noAutofit/>
          </a:bodyPr>
          <a:lstStyle>
            <a:lvl1pPr marL="0" indent="0">
              <a:buNone/>
              <a:defRPr>
                <a:latin typeface="Arial Rounded MT Bold" panose="020F0704030504030204" pitchFamily="34" charset="0"/>
              </a:defRPr>
            </a:lvl1pPr>
            <a:lvl2pPr marL="457223" indent="0">
              <a:buNone/>
              <a:defRPr>
                <a:latin typeface="+mn-lt"/>
              </a:defRPr>
            </a:lvl2pPr>
            <a:lvl3pPr marL="914446" indent="0">
              <a:buNone/>
              <a:defRPr>
                <a:latin typeface="+mn-lt"/>
              </a:defRPr>
            </a:lvl3pPr>
            <a:lvl4pPr marL="1371669" indent="0">
              <a:buNone/>
              <a:defRPr>
                <a:latin typeface="+mn-lt"/>
              </a:defRPr>
            </a:lvl4pPr>
            <a:lvl5pPr marL="1828891" indent="0">
              <a:buNone/>
              <a:defRPr>
                <a:latin typeface="+mn-lt"/>
              </a:defRPr>
            </a:lvl5pPr>
          </a:lstStyle>
          <a:p>
            <a:pPr lvl="0"/>
            <a:r>
              <a:rPr lang="nl-NL" dirty="0"/>
              <a:t>Titel</a:t>
            </a:r>
            <a:endParaRPr lang="nl-BE" dirty="0"/>
          </a:p>
        </p:txBody>
      </p:sp>
      <p:sp>
        <p:nvSpPr>
          <p:cNvPr id="21" name="Date Placeholder 3">
            <a:extLst>
              <a:ext uri="{FF2B5EF4-FFF2-40B4-BE49-F238E27FC236}">
                <a16:creationId xmlns:a16="http://schemas.microsoft.com/office/drawing/2014/main" id="{23797617-9A2A-42BE-91A7-557BA9A3B339}"/>
              </a:ext>
            </a:extLst>
          </p:cNvPr>
          <p:cNvSpPr>
            <a:spLocks noGrp="1"/>
          </p:cNvSpPr>
          <p:nvPr>
            <p:ph type="dt" sz="half" idx="10"/>
          </p:nvPr>
        </p:nvSpPr>
        <p:spPr>
          <a:xfrm>
            <a:off x="704851" y="6204478"/>
            <a:ext cx="811743" cy="365125"/>
          </a:xfrm>
        </p:spPr>
        <p:txBody>
          <a:bodyPr lIns="0" tIns="0" rIns="0" bIns="0"/>
          <a:lstStyle>
            <a:lvl1pPr>
              <a:defRPr>
                <a:solidFill>
                  <a:schemeClr val="bg1"/>
                </a:solidFill>
              </a:defRPr>
            </a:lvl1pPr>
          </a:lstStyle>
          <a:p>
            <a:fld id="{05BECE69-6D6D-45FE-97AF-CD990EAE32BF}" type="datetime1">
              <a:rPr lang="nl-BE" smtClean="0"/>
              <a:t>24/11/2020</a:t>
            </a:fld>
            <a:endParaRPr lang="nl-BE" dirty="0"/>
          </a:p>
        </p:txBody>
      </p:sp>
      <p:sp>
        <p:nvSpPr>
          <p:cNvPr id="22" name="Footer Placeholder 4">
            <a:extLst>
              <a:ext uri="{FF2B5EF4-FFF2-40B4-BE49-F238E27FC236}">
                <a16:creationId xmlns:a16="http://schemas.microsoft.com/office/drawing/2014/main" id="{84F2FAB1-4F58-45C2-A410-C1CF7D683BA6}"/>
              </a:ext>
            </a:extLst>
          </p:cNvPr>
          <p:cNvSpPr>
            <a:spLocks noGrp="1"/>
          </p:cNvSpPr>
          <p:nvPr>
            <p:ph type="ftr" sz="quarter" idx="11"/>
          </p:nvPr>
        </p:nvSpPr>
        <p:spPr>
          <a:xfrm>
            <a:off x="1516593" y="6204478"/>
            <a:ext cx="4114800" cy="365125"/>
          </a:xfrm>
        </p:spPr>
        <p:txBody>
          <a:bodyPr lIns="0" tIns="0" rIns="0" bIns="0"/>
          <a:lstStyle>
            <a:lvl1pPr algn="l">
              <a:defRPr>
                <a:solidFill>
                  <a:schemeClr val="bg1"/>
                </a:solidFill>
              </a:defRPr>
            </a:lvl1pPr>
          </a:lstStyle>
          <a:p>
            <a:r>
              <a:rPr lang="nl-BE" dirty="0"/>
              <a:t>Voettekst</a:t>
            </a:r>
          </a:p>
        </p:txBody>
      </p:sp>
      <p:sp>
        <p:nvSpPr>
          <p:cNvPr id="23" name="TextBox 4">
            <a:extLst>
              <a:ext uri="{FF2B5EF4-FFF2-40B4-BE49-F238E27FC236}">
                <a16:creationId xmlns:a16="http://schemas.microsoft.com/office/drawing/2014/main" id="{B415E543-5122-4ED4-A8AA-647C117F1825}"/>
              </a:ext>
            </a:extLst>
          </p:cNvPr>
          <p:cNvSpPr txBox="1"/>
          <p:nvPr userDrawn="1"/>
        </p:nvSpPr>
        <p:spPr>
          <a:xfrm>
            <a:off x="8405793" y="-352283"/>
            <a:ext cx="3775968" cy="297454"/>
          </a:xfrm>
          <a:prstGeom prst="rect">
            <a:avLst/>
          </a:prstGeom>
          <a:noFill/>
        </p:spPr>
        <p:txBody>
          <a:bodyPr wrap="square" rtlCol="0">
            <a:spAutoFit/>
          </a:bodyPr>
          <a:lstStyle/>
          <a:p>
            <a:pPr algn="r"/>
            <a:r>
              <a:rPr lang="nl-NL" sz="1333" b="1" dirty="0">
                <a:solidFill>
                  <a:schemeClr val="tx1"/>
                </a:solidFill>
                <a:latin typeface="+mn-lt"/>
                <a:cs typeface="Arial" panose="020B0604020202020204" pitchFamily="34" charset="0"/>
              </a:rPr>
              <a:t>Titel slide</a:t>
            </a:r>
            <a:endParaRPr lang="en-US" sz="1333" b="1" dirty="0">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1362976218"/>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Inhoudstafel">
    <p:spTree>
      <p:nvGrpSpPr>
        <p:cNvPr id="1" name=""/>
        <p:cNvGrpSpPr/>
        <p:nvPr/>
      </p:nvGrpSpPr>
      <p:grpSpPr>
        <a:xfrm>
          <a:off x="0" y="0"/>
          <a:ext cx="0" cy="0"/>
          <a:chOff x="0" y="0"/>
          <a:chExt cx="0" cy="0"/>
        </a:xfrm>
      </p:grpSpPr>
      <p:pic>
        <p:nvPicPr>
          <p:cNvPr id="5" name="Afbeelding 4" hidden="1">
            <a:extLst>
              <a:ext uri="{FF2B5EF4-FFF2-40B4-BE49-F238E27FC236}">
                <a16:creationId xmlns:a16="http://schemas.microsoft.com/office/drawing/2014/main" id="{6146C605-8F34-42B6-AD9C-0FA5DF4B76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Achtergrond">
            <a:extLst>
              <a:ext uri="{FF2B5EF4-FFF2-40B4-BE49-F238E27FC236}">
                <a16:creationId xmlns:a16="http://schemas.microsoft.com/office/drawing/2014/main" id="{127BD0DD-96EC-4659-8C98-AD33554F5AEF}"/>
              </a:ext>
            </a:extLst>
          </p:cNvPr>
          <p:cNvSpPr/>
          <p:nvPr/>
        </p:nvSpPr>
        <p:spPr>
          <a:xfrm>
            <a:off x="-908" y="-4233"/>
            <a:ext cx="12194495" cy="6862233"/>
          </a:xfrm>
          <a:custGeom>
            <a:avLst/>
            <a:gdLst>
              <a:gd name="connsiteX0" fmla="*/ 17335500 w 17335500"/>
              <a:gd name="connsiteY0" fmla="*/ 9525 h 10382250"/>
              <a:gd name="connsiteX1" fmla="*/ 3409950 w 17335500"/>
              <a:gd name="connsiteY1" fmla="*/ 0 h 10382250"/>
              <a:gd name="connsiteX2" fmla="*/ 0 w 17335500"/>
              <a:gd name="connsiteY2" fmla="*/ 10382250 h 10382250"/>
              <a:gd name="connsiteX3" fmla="*/ 17335500 w 17335500"/>
              <a:gd name="connsiteY3" fmla="*/ 10334625 h 10382250"/>
              <a:gd name="connsiteX4" fmla="*/ 17335500 w 17335500"/>
              <a:gd name="connsiteY4" fmla="*/ 9525 h 10382250"/>
              <a:gd name="connsiteX0" fmla="*/ 17335500 w 17335500"/>
              <a:gd name="connsiteY0" fmla="*/ 0 h 10372725"/>
              <a:gd name="connsiteX1" fmla="*/ 3398044 w 17335500"/>
              <a:gd name="connsiteY1" fmla="*/ 28575 h 10372725"/>
              <a:gd name="connsiteX2" fmla="*/ 0 w 17335500"/>
              <a:gd name="connsiteY2" fmla="*/ 10372725 h 10372725"/>
              <a:gd name="connsiteX3" fmla="*/ 17335500 w 17335500"/>
              <a:gd name="connsiteY3" fmla="*/ 10325100 h 10372725"/>
              <a:gd name="connsiteX4" fmla="*/ 17335500 w 17335500"/>
              <a:gd name="connsiteY4" fmla="*/ 0 h 10372725"/>
              <a:gd name="connsiteX0" fmla="*/ 16937831 w 17335500"/>
              <a:gd name="connsiteY0" fmla="*/ 481012 h 10344150"/>
              <a:gd name="connsiteX1" fmla="*/ 3398044 w 17335500"/>
              <a:gd name="connsiteY1" fmla="*/ 0 h 10344150"/>
              <a:gd name="connsiteX2" fmla="*/ 0 w 17335500"/>
              <a:gd name="connsiteY2" fmla="*/ 10344150 h 10344150"/>
              <a:gd name="connsiteX3" fmla="*/ 17335500 w 17335500"/>
              <a:gd name="connsiteY3" fmla="*/ 10296525 h 10344150"/>
              <a:gd name="connsiteX4" fmla="*/ 16937831 w 17335500"/>
              <a:gd name="connsiteY4" fmla="*/ 481012 h 10344150"/>
              <a:gd name="connsiteX0" fmla="*/ 17304544 w 17335500"/>
              <a:gd name="connsiteY0" fmla="*/ 0 h 10344151"/>
              <a:gd name="connsiteX1" fmla="*/ 3398044 w 17335500"/>
              <a:gd name="connsiteY1" fmla="*/ 1 h 10344151"/>
              <a:gd name="connsiteX2" fmla="*/ 0 w 17335500"/>
              <a:gd name="connsiteY2" fmla="*/ 10344151 h 10344151"/>
              <a:gd name="connsiteX3" fmla="*/ 17335500 w 17335500"/>
              <a:gd name="connsiteY3" fmla="*/ 10296526 h 10344151"/>
              <a:gd name="connsiteX4" fmla="*/ 17304544 w 17335500"/>
              <a:gd name="connsiteY4" fmla="*/ 0 h 10344151"/>
              <a:gd name="connsiteX0" fmla="*/ 17304544 w 17304622"/>
              <a:gd name="connsiteY0" fmla="*/ 0 h 10344151"/>
              <a:gd name="connsiteX1" fmla="*/ 3398044 w 17304622"/>
              <a:gd name="connsiteY1" fmla="*/ 1 h 10344151"/>
              <a:gd name="connsiteX2" fmla="*/ 0 w 17304622"/>
              <a:gd name="connsiteY2" fmla="*/ 10344151 h 10344151"/>
              <a:gd name="connsiteX3" fmla="*/ 16309181 w 17304622"/>
              <a:gd name="connsiteY3" fmla="*/ 9244014 h 10344151"/>
              <a:gd name="connsiteX4" fmla="*/ 17304544 w 17304622"/>
              <a:gd name="connsiteY4" fmla="*/ 0 h 10344151"/>
              <a:gd name="connsiteX0" fmla="*/ 17304544 w 17309306"/>
              <a:gd name="connsiteY0" fmla="*/ 0 h 10344151"/>
              <a:gd name="connsiteX1" fmla="*/ 3398044 w 17309306"/>
              <a:gd name="connsiteY1" fmla="*/ 1 h 10344151"/>
              <a:gd name="connsiteX2" fmla="*/ 0 w 17309306"/>
              <a:gd name="connsiteY2" fmla="*/ 10344151 h 10344151"/>
              <a:gd name="connsiteX3" fmla="*/ 17309306 w 17309306"/>
              <a:gd name="connsiteY3" fmla="*/ 10287001 h 10344151"/>
              <a:gd name="connsiteX4" fmla="*/ 17304544 w 17309306"/>
              <a:gd name="connsiteY4" fmla="*/ 0 h 10344151"/>
              <a:gd name="connsiteX0" fmla="*/ 16740188 w 16744950"/>
              <a:gd name="connsiteY0" fmla="*/ 0 h 10287001"/>
              <a:gd name="connsiteX1" fmla="*/ 2833688 w 16744950"/>
              <a:gd name="connsiteY1" fmla="*/ 1 h 10287001"/>
              <a:gd name="connsiteX2" fmla="*/ 0 w 16744950"/>
              <a:gd name="connsiteY2" fmla="*/ 10106026 h 10287001"/>
              <a:gd name="connsiteX3" fmla="*/ 16744950 w 16744950"/>
              <a:gd name="connsiteY3" fmla="*/ 10287001 h 10287001"/>
              <a:gd name="connsiteX4" fmla="*/ 16740188 w 16744950"/>
              <a:gd name="connsiteY4" fmla="*/ 0 h 10287001"/>
              <a:gd name="connsiteX0" fmla="*/ 17266444 w 17271206"/>
              <a:gd name="connsiteY0" fmla="*/ 0 h 10287001"/>
              <a:gd name="connsiteX1" fmla="*/ 3359944 w 17271206"/>
              <a:gd name="connsiteY1" fmla="*/ 1 h 10287001"/>
              <a:gd name="connsiteX2" fmla="*/ 0 w 17271206"/>
              <a:gd name="connsiteY2" fmla="*/ 10287001 h 10287001"/>
              <a:gd name="connsiteX3" fmla="*/ 17271206 w 17271206"/>
              <a:gd name="connsiteY3" fmla="*/ 10287001 h 10287001"/>
              <a:gd name="connsiteX4" fmla="*/ 17266444 w 17271206"/>
              <a:gd name="connsiteY4" fmla="*/ 0 h 10287001"/>
              <a:gd name="connsiteX0" fmla="*/ 17266444 w 17271206"/>
              <a:gd name="connsiteY0" fmla="*/ 0 h 10287001"/>
              <a:gd name="connsiteX1" fmla="*/ 3359944 w 17271206"/>
              <a:gd name="connsiteY1" fmla="*/ 1 h 10287001"/>
              <a:gd name="connsiteX2" fmla="*/ 1056368 w 17271206"/>
              <a:gd name="connsiteY2" fmla="*/ 7068458 h 10287001"/>
              <a:gd name="connsiteX3" fmla="*/ 0 w 17271206"/>
              <a:gd name="connsiteY3" fmla="*/ 10287001 h 10287001"/>
              <a:gd name="connsiteX4" fmla="*/ 17271206 w 17271206"/>
              <a:gd name="connsiteY4" fmla="*/ 10287001 h 10287001"/>
              <a:gd name="connsiteX5" fmla="*/ 17266444 w 17271206"/>
              <a:gd name="connsiteY5" fmla="*/ 0 h 10287001"/>
              <a:gd name="connsiteX0" fmla="*/ 18285619 w 18290381"/>
              <a:gd name="connsiteY0" fmla="*/ 0 h 10287001"/>
              <a:gd name="connsiteX1" fmla="*/ 4379119 w 18290381"/>
              <a:gd name="connsiteY1" fmla="*/ 1 h 10287001"/>
              <a:gd name="connsiteX2" fmla="*/ 0 w 18290381"/>
              <a:gd name="connsiteY2" fmla="*/ 5863772 h 10287001"/>
              <a:gd name="connsiteX3" fmla="*/ 1019175 w 18290381"/>
              <a:gd name="connsiteY3" fmla="*/ 10287001 h 10287001"/>
              <a:gd name="connsiteX4" fmla="*/ 18290381 w 18290381"/>
              <a:gd name="connsiteY4" fmla="*/ 10287001 h 10287001"/>
              <a:gd name="connsiteX5" fmla="*/ 18285619 w 18290381"/>
              <a:gd name="connsiteY5" fmla="*/ 0 h 10287001"/>
              <a:gd name="connsiteX0" fmla="*/ 18285619 w 18290381"/>
              <a:gd name="connsiteY0" fmla="*/ 0 h 10287001"/>
              <a:gd name="connsiteX1" fmla="*/ 4379119 w 18290381"/>
              <a:gd name="connsiteY1" fmla="*/ 1 h 10287001"/>
              <a:gd name="connsiteX2" fmla="*/ 0 w 18290381"/>
              <a:gd name="connsiteY2" fmla="*/ 5863772 h 10287001"/>
              <a:gd name="connsiteX3" fmla="*/ 3175 w 18290381"/>
              <a:gd name="connsiteY3" fmla="*/ 10287001 h 10287001"/>
              <a:gd name="connsiteX4" fmla="*/ 18290381 w 18290381"/>
              <a:gd name="connsiteY4" fmla="*/ 10287001 h 10287001"/>
              <a:gd name="connsiteX5" fmla="*/ 18285619 w 18290381"/>
              <a:gd name="connsiteY5" fmla="*/ 0 h 10287001"/>
              <a:gd name="connsiteX0" fmla="*/ 18285619 w 18290381"/>
              <a:gd name="connsiteY0" fmla="*/ 3174 h 10290175"/>
              <a:gd name="connsiteX1" fmla="*/ 2709069 w 18290381"/>
              <a:gd name="connsiteY1" fmla="*/ 0 h 10290175"/>
              <a:gd name="connsiteX2" fmla="*/ 0 w 18290381"/>
              <a:gd name="connsiteY2" fmla="*/ 5866946 h 10290175"/>
              <a:gd name="connsiteX3" fmla="*/ 3175 w 18290381"/>
              <a:gd name="connsiteY3" fmla="*/ 10290175 h 10290175"/>
              <a:gd name="connsiteX4" fmla="*/ 18290381 w 18290381"/>
              <a:gd name="connsiteY4" fmla="*/ 10290175 h 10290175"/>
              <a:gd name="connsiteX5" fmla="*/ 18285619 w 18290381"/>
              <a:gd name="connsiteY5" fmla="*/ 3174 h 10290175"/>
              <a:gd name="connsiteX0" fmla="*/ 18285619 w 18290381"/>
              <a:gd name="connsiteY0" fmla="*/ 0 h 10287001"/>
              <a:gd name="connsiteX1" fmla="*/ 2699544 w 18290381"/>
              <a:gd name="connsiteY1" fmla="*/ 3176 h 10287001"/>
              <a:gd name="connsiteX2" fmla="*/ 0 w 18290381"/>
              <a:gd name="connsiteY2" fmla="*/ 5863772 h 10287001"/>
              <a:gd name="connsiteX3" fmla="*/ 3175 w 18290381"/>
              <a:gd name="connsiteY3" fmla="*/ 10287001 h 10287001"/>
              <a:gd name="connsiteX4" fmla="*/ 18290381 w 18290381"/>
              <a:gd name="connsiteY4" fmla="*/ 10287001 h 10287001"/>
              <a:gd name="connsiteX5" fmla="*/ 18285619 w 18290381"/>
              <a:gd name="connsiteY5" fmla="*/ 0 h 10287001"/>
              <a:gd name="connsiteX0" fmla="*/ 18285619 w 18290381"/>
              <a:gd name="connsiteY0" fmla="*/ 6349 h 10293350"/>
              <a:gd name="connsiteX1" fmla="*/ 2699544 w 18290381"/>
              <a:gd name="connsiteY1" fmla="*/ 0 h 10293350"/>
              <a:gd name="connsiteX2" fmla="*/ 0 w 18290381"/>
              <a:gd name="connsiteY2" fmla="*/ 5870121 h 10293350"/>
              <a:gd name="connsiteX3" fmla="*/ 3175 w 18290381"/>
              <a:gd name="connsiteY3" fmla="*/ 10293350 h 10293350"/>
              <a:gd name="connsiteX4" fmla="*/ 18290381 w 18290381"/>
              <a:gd name="connsiteY4" fmla="*/ 10293350 h 10293350"/>
              <a:gd name="connsiteX5" fmla="*/ 18285619 w 18290381"/>
              <a:gd name="connsiteY5" fmla="*/ 6349 h 10293350"/>
              <a:gd name="connsiteX0" fmla="*/ 18300133 w 18304895"/>
              <a:gd name="connsiteY0" fmla="*/ 6349 h 10293350"/>
              <a:gd name="connsiteX1" fmla="*/ 2714058 w 18304895"/>
              <a:gd name="connsiteY1" fmla="*/ 0 h 10293350"/>
              <a:gd name="connsiteX2" fmla="*/ 0 w 18304895"/>
              <a:gd name="connsiteY2" fmla="*/ 8250464 h 10293350"/>
              <a:gd name="connsiteX3" fmla="*/ 17689 w 18304895"/>
              <a:gd name="connsiteY3" fmla="*/ 10293350 h 10293350"/>
              <a:gd name="connsiteX4" fmla="*/ 18304895 w 18304895"/>
              <a:gd name="connsiteY4" fmla="*/ 10293350 h 10293350"/>
              <a:gd name="connsiteX5" fmla="*/ 18300133 w 18304895"/>
              <a:gd name="connsiteY5" fmla="*/ 6349 h 10293350"/>
              <a:gd name="connsiteX0" fmla="*/ 18282504 w 18287266"/>
              <a:gd name="connsiteY0" fmla="*/ 6349 h 10293350"/>
              <a:gd name="connsiteX1" fmla="*/ 2696429 w 18287266"/>
              <a:gd name="connsiteY1" fmla="*/ 0 h 10293350"/>
              <a:gd name="connsiteX2" fmla="*/ 11399 w 18287266"/>
              <a:gd name="connsiteY2" fmla="*/ 8743949 h 10293350"/>
              <a:gd name="connsiteX3" fmla="*/ 60 w 18287266"/>
              <a:gd name="connsiteY3" fmla="*/ 10293350 h 10293350"/>
              <a:gd name="connsiteX4" fmla="*/ 18287266 w 18287266"/>
              <a:gd name="connsiteY4" fmla="*/ 10293350 h 10293350"/>
              <a:gd name="connsiteX5" fmla="*/ 18282504 w 18287266"/>
              <a:gd name="connsiteY5" fmla="*/ 6349 h 10293350"/>
              <a:gd name="connsiteX0" fmla="*/ 18286980 w 18291742"/>
              <a:gd name="connsiteY0" fmla="*/ 6349 h 10293350"/>
              <a:gd name="connsiteX1" fmla="*/ 2700905 w 18291742"/>
              <a:gd name="connsiteY1" fmla="*/ 0 h 10293350"/>
              <a:gd name="connsiteX2" fmla="*/ 0 w 18291742"/>
              <a:gd name="connsiteY2" fmla="*/ 8207374 h 10293350"/>
              <a:gd name="connsiteX3" fmla="*/ 4536 w 18291742"/>
              <a:gd name="connsiteY3" fmla="*/ 10293350 h 10293350"/>
              <a:gd name="connsiteX4" fmla="*/ 18291742 w 18291742"/>
              <a:gd name="connsiteY4" fmla="*/ 10293350 h 10293350"/>
              <a:gd name="connsiteX5" fmla="*/ 18286980 w 18291742"/>
              <a:gd name="connsiteY5" fmla="*/ 6349 h 10293350"/>
              <a:gd name="connsiteX0" fmla="*/ 18286980 w 18291742"/>
              <a:gd name="connsiteY0" fmla="*/ 6349 h 10293350"/>
              <a:gd name="connsiteX1" fmla="*/ 2684237 w 18291742"/>
              <a:gd name="connsiteY1" fmla="*/ 0 h 10293350"/>
              <a:gd name="connsiteX2" fmla="*/ 0 w 18291742"/>
              <a:gd name="connsiteY2" fmla="*/ 8207374 h 10293350"/>
              <a:gd name="connsiteX3" fmla="*/ 4536 w 18291742"/>
              <a:gd name="connsiteY3" fmla="*/ 10293350 h 10293350"/>
              <a:gd name="connsiteX4" fmla="*/ 18291742 w 18291742"/>
              <a:gd name="connsiteY4" fmla="*/ 10293350 h 10293350"/>
              <a:gd name="connsiteX5" fmla="*/ 18286980 w 18291742"/>
              <a:gd name="connsiteY5" fmla="*/ 6349 h 1029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91742" h="10293350">
                <a:moveTo>
                  <a:pt x="18286980" y="6349"/>
                </a:moveTo>
                <a:lnTo>
                  <a:pt x="2684237" y="0"/>
                </a:lnTo>
                <a:lnTo>
                  <a:pt x="0" y="8207374"/>
                </a:lnTo>
                <a:cubicBezTo>
                  <a:pt x="1058" y="9681784"/>
                  <a:pt x="3478" y="8818940"/>
                  <a:pt x="4536" y="10293350"/>
                </a:cubicBezTo>
                <a:lnTo>
                  <a:pt x="18291742" y="10293350"/>
                </a:lnTo>
                <a:cubicBezTo>
                  <a:pt x="18281423" y="6861175"/>
                  <a:pt x="18297299" y="3438524"/>
                  <a:pt x="18286980" y="6349"/>
                </a:cubicBezTo>
                <a:close/>
              </a:path>
            </a:pathLst>
          </a:custGeom>
          <a:solidFill>
            <a:srgbClr val="44C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200" dirty="0"/>
          </a:p>
        </p:txBody>
      </p:sp>
      <p:sp>
        <p:nvSpPr>
          <p:cNvPr id="2" name="Title"/>
          <p:cNvSpPr>
            <a:spLocks noGrp="1"/>
          </p:cNvSpPr>
          <p:nvPr>
            <p:ph type="ctrTitle" hasCustomPrompt="1"/>
          </p:nvPr>
        </p:nvSpPr>
        <p:spPr>
          <a:xfrm>
            <a:off x="3302758" y="1433857"/>
            <a:ext cx="7335767" cy="758884"/>
          </a:xfrm>
        </p:spPr>
        <p:txBody>
          <a:bodyPr wrap="none" lIns="0" tIns="0" rIns="0" bIns="0" anchor="t">
            <a:noAutofit/>
          </a:bodyPr>
          <a:lstStyle>
            <a:lvl1pPr algn="l">
              <a:lnSpc>
                <a:spcPct val="100000"/>
              </a:lnSpc>
              <a:defRPr sz="2933">
                <a:solidFill>
                  <a:schemeClr val="bg1"/>
                </a:solidFill>
                <a:latin typeface="Arial Rounded MT Bold" panose="020F0704030504030204" pitchFamily="34" charset="0"/>
              </a:defRPr>
            </a:lvl1pPr>
          </a:lstStyle>
          <a:p>
            <a:r>
              <a:rPr lang="nl-NL" dirty="0"/>
              <a:t>Inhoudstafel / Agenda titel</a:t>
            </a:r>
            <a:endParaRPr lang="en-US" dirty="0"/>
          </a:p>
        </p:txBody>
      </p:sp>
      <p:sp>
        <p:nvSpPr>
          <p:cNvPr id="3" name="Subtitle 2"/>
          <p:cNvSpPr>
            <a:spLocks noGrp="1"/>
          </p:cNvSpPr>
          <p:nvPr>
            <p:ph type="subTitle" idx="1" hasCustomPrompt="1"/>
          </p:nvPr>
        </p:nvSpPr>
        <p:spPr>
          <a:xfrm>
            <a:off x="3302757" y="2514303"/>
            <a:ext cx="8251191" cy="3448222"/>
          </a:xfrm>
        </p:spPr>
        <p:txBody>
          <a:bodyPr lIns="0" tIns="0" rIns="0" bIns="0"/>
          <a:lstStyle>
            <a:lvl1pPr marL="495325" indent="-495325" algn="l">
              <a:lnSpc>
                <a:spcPct val="100000"/>
              </a:lnSpc>
              <a:buFont typeface="+mj-lt"/>
              <a:buAutoNum type="arabicPeriod"/>
              <a:defRPr sz="2400">
                <a:solidFill>
                  <a:schemeClr val="bg1"/>
                </a:solidFill>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nl-NL" dirty="0"/>
              <a:t>Agendapunt 1</a:t>
            </a:r>
          </a:p>
          <a:p>
            <a:r>
              <a:rPr lang="nl-NL" dirty="0"/>
              <a:t>Agendapunt 2</a:t>
            </a:r>
          </a:p>
          <a:p>
            <a:r>
              <a:rPr lang="nl-NL" dirty="0"/>
              <a:t>Agendapunt 3</a:t>
            </a:r>
          </a:p>
          <a:p>
            <a:r>
              <a:rPr lang="nl-NL" dirty="0"/>
              <a:t>Agendapunt 4</a:t>
            </a:r>
          </a:p>
          <a:p>
            <a:r>
              <a:rPr lang="nl-NL" dirty="0"/>
              <a:t>Agendapunt 5</a:t>
            </a:r>
          </a:p>
          <a:p>
            <a:r>
              <a:rPr lang="nl-NL" dirty="0"/>
              <a:t>Agendapunt 6</a:t>
            </a:r>
            <a:endParaRPr lang="en-US" dirty="0"/>
          </a:p>
        </p:txBody>
      </p:sp>
      <p:pic>
        <p:nvPicPr>
          <p:cNvPr id="11" name="Howest Logo">
            <a:extLst>
              <a:ext uri="{FF2B5EF4-FFF2-40B4-BE49-F238E27FC236}">
                <a16:creationId xmlns:a16="http://schemas.microsoft.com/office/drawing/2014/main" id="{F0A4337E-4309-4111-B746-78D887371E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838" y="768980"/>
            <a:ext cx="1966095" cy="1007625"/>
          </a:xfrm>
          <a:prstGeom prst="rect">
            <a:avLst/>
          </a:prstGeom>
        </p:spPr>
      </p:pic>
      <p:sp>
        <p:nvSpPr>
          <p:cNvPr id="8" name="TextBox 4">
            <a:extLst>
              <a:ext uri="{FF2B5EF4-FFF2-40B4-BE49-F238E27FC236}">
                <a16:creationId xmlns:a16="http://schemas.microsoft.com/office/drawing/2014/main" id="{DA42037B-F9D4-4CC2-9863-1CC1A6AE5F12}"/>
              </a:ext>
            </a:extLst>
          </p:cNvPr>
          <p:cNvSpPr txBox="1"/>
          <p:nvPr/>
        </p:nvSpPr>
        <p:spPr>
          <a:xfrm>
            <a:off x="8405793" y="-352283"/>
            <a:ext cx="3775968" cy="297454"/>
          </a:xfrm>
          <a:prstGeom prst="rect">
            <a:avLst/>
          </a:prstGeom>
          <a:noFill/>
        </p:spPr>
        <p:txBody>
          <a:bodyPr wrap="square" rtlCol="0">
            <a:spAutoFit/>
          </a:bodyPr>
          <a:lstStyle/>
          <a:p>
            <a:pPr algn="r"/>
            <a:r>
              <a:rPr lang="nl-NL" sz="1333" b="1" dirty="0">
                <a:solidFill>
                  <a:schemeClr val="tx1"/>
                </a:solidFill>
                <a:latin typeface="+mn-lt"/>
                <a:cs typeface="Arial" panose="020B0604020202020204" pitchFamily="34" charset="0"/>
              </a:rPr>
              <a:t>Inhoud slide</a:t>
            </a:r>
            <a:endParaRPr lang="en-US" sz="1333" b="1" dirty="0">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2688412083"/>
      </p:ext>
    </p:extLst>
  </p:cSld>
  <p:clrMapOvr>
    <a:masterClrMapping/>
  </p:clrMapOvr>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ekst en 3 afbeeldingen">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63" y="0"/>
            <a:ext cx="12192000" cy="6858000"/>
          </a:xfrm>
          <a:prstGeom prst="rect">
            <a:avLst/>
          </a:prstGeom>
        </p:spPr>
      </p:pic>
      <p:sp>
        <p:nvSpPr>
          <p:cNvPr id="10" name="afbeelding placeholder">
            <a:extLst>
              <a:ext uri="{FF2B5EF4-FFF2-40B4-BE49-F238E27FC236}">
                <a16:creationId xmlns:a16="http://schemas.microsoft.com/office/drawing/2014/main" id="{BF11F0D6-36C4-4080-A5EE-1C71DA09C63D}"/>
              </a:ext>
            </a:extLst>
          </p:cNvPr>
          <p:cNvSpPr>
            <a:spLocks noGrp="1"/>
          </p:cNvSpPr>
          <p:nvPr>
            <p:ph type="pic" sz="quarter" idx="13"/>
          </p:nvPr>
        </p:nvSpPr>
        <p:spPr>
          <a:xfrm>
            <a:off x="6262794" y="1099200"/>
            <a:ext cx="5478357" cy="3130551"/>
          </a:xfrm>
        </p:spPr>
        <p:txBody>
          <a:bodyPr tIns="1440000">
            <a:normAutofit/>
          </a:bodyPr>
          <a:lstStyle>
            <a:lvl1pPr marL="0" indent="0" algn="ctr">
              <a:buNone/>
              <a:defRPr sz="1067"/>
            </a:lvl1pPr>
          </a:lstStyle>
          <a:p>
            <a:r>
              <a:rPr lang="nl-NL"/>
              <a:t>Klik op het pictogram als u een afbeelding wilt toevoegen</a:t>
            </a:r>
            <a:endParaRPr lang="nl-BE" dirty="0"/>
          </a:p>
        </p:txBody>
      </p:sp>
      <p:sp>
        <p:nvSpPr>
          <p:cNvPr id="12" name="afbeelding placeholder klein L">
            <a:extLst>
              <a:ext uri="{FF2B5EF4-FFF2-40B4-BE49-F238E27FC236}">
                <a16:creationId xmlns:a16="http://schemas.microsoft.com/office/drawing/2014/main" id="{5C550790-1878-4E4B-B46B-972377CCD569}"/>
              </a:ext>
            </a:extLst>
          </p:cNvPr>
          <p:cNvSpPr>
            <a:spLocks noGrp="1"/>
          </p:cNvSpPr>
          <p:nvPr>
            <p:ph type="pic" sz="quarter" idx="14"/>
          </p:nvPr>
        </p:nvSpPr>
        <p:spPr>
          <a:xfrm>
            <a:off x="6262793" y="4344459"/>
            <a:ext cx="2697162" cy="1752599"/>
          </a:xfrm>
        </p:spPr>
        <p:txBody>
          <a:bodyPr>
            <a:normAutofit/>
          </a:bodyPr>
          <a:lstStyle>
            <a:lvl1pPr marL="0" indent="0">
              <a:buNone/>
              <a:defRPr sz="1067"/>
            </a:lvl1pPr>
          </a:lstStyle>
          <a:p>
            <a:r>
              <a:rPr lang="nl-NL"/>
              <a:t>Klik op het pictogram als u een afbeelding wilt toevoegen</a:t>
            </a:r>
            <a:endParaRPr lang="nl-BE"/>
          </a:p>
        </p:txBody>
      </p:sp>
      <p:sp>
        <p:nvSpPr>
          <p:cNvPr id="16" name="afbeelding placeholder klein R">
            <a:extLst>
              <a:ext uri="{FF2B5EF4-FFF2-40B4-BE49-F238E27FC236}">
                <a16:creationId xmlns:a16="http://schemas.microsoft.com/office/drawing/2014/main" id="{0AD5257D-D027-4510-AE37-6478FB52D6AC}"/>
              </a:ext>
            </a:extLst>
          </p:cNvPr>
          <p:cNvSpPr>
            <a:spLocks noGrp="1"/>
          </p:cNvSpPr>
          <p:nvPr>
            <p:ph type="pic" sz="quarter" idx="15"/>
          </p:nvPr>
        </p:nvSpPr>
        <p:spPr>
          <a:xfrm>
            <a:off x="9043988" y="4344459"/>
            <a:ext cx="2697162" cy="1752599"/>
          </a:xfrm>
        </p:spPr>
        <p:txBody>
          <a:bodyPr>
            <a:normAutofit/>
          </a:bodyPr>
          <a:lstStyle>
            <a:lvl1pPr marL="0" indent="0">
              <a:buNone/>
              <a:defRPr sz="1067"/>
            </a:lvl1pPr>
          </a:lstStyle>
          <a:p>
            <a:r>
              <a:rPr lang="nl-NL"/>
              <a:t>Klik op het pictogram als u een afbeelding wilt toevoegen</a:t>
            </a:r>
            <a:endParaRPr lang="nl-BE" dirty="0"/>
          </a:p>
        </p:txBody>
      </p:sp>
      <p:sp>
        <p:nvSpPr>
          <p:cNvPr id="3" name="Tijdelijke aanduiding voor tekst 2">
            <a:extLst>
              <a:ext uri="{FF2B5EF4-FFF2-40B4-BE49-F238E27FC236}">
                <a16:creationId xmlns:a16="http://schemas.microsoft.com/office/drawing/2014/main" id="{4A7D640B-CDD8-4169-B1E1-C9092DA4F966}"/>
              </a:ext>
            </a:extLst>
          </p:cNvPr>
          <p:cNvSpPr>
            <a:spLocks noGrp="1"/>
          </p:cNvSpPr>
          <p:nvPr>
            <p:ph type="body" sz="quarter" idx="17"/>
          </p:nvPr>
        </p:nvSpPr>
        <p:spPr>
          <a:xfrm>
            <a:off x="700800" y="1569601"/>
            <a:ext cx="5478357" cy="4081187"/>
          </a:xfrm>
        </p:spPr>
        <p:txBody>
          <a:bodyPr>
            <a:noAutofit/>
          </a:bodyPr>
          <a:lstStyle>
            <a:lvl1pPr marL="0" indent="0">
              <a:buNone/>
              <a:defRPr>
                <a:latin typeface="+mn-lt"/>
              </a:defRPr>
            </a:lvl1pPr>
            <a:lvl2pPr marL="457223" indent="0">
              <a:buNone/>
              <a:defRPr>
                <a:latin typeface="+mn-lt"/>
              </a:defRPr>
            </a:lvl2pPr>
            <a:lvl3pPr marL="914446" indent="0">
              <a:buNone/>
              <a:defRPr>
                <a:latin typeface="+mn-lt"/>
              </a:defRPr>
            </a:lvl3pPr>
            <a:lvl4pPr marL="1371669" indent="0">
              <a:buNone/>
              <a:defRPr>
                <a:latin typeface="+mn-lt"/>
              </a:defRPr>
            </a:lvl4pPr>
            <a:lvl5pPr marL="1828891" indent="0">
              <a:buNone/>
              <a:defRPr>
                <a:latin typeface="+mn-lt"/>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9695544" y="6204478"/>
            <a:ext cx="667509" cy="365125"/>
          </a:xfrm>
        </p:spPr>
        <p:txBody>
          <a:bodyPr/>
          <a:lstStyle>
            <a:lvl1pPr>
              <a:defRPr>
                <a:solidFill>
                  <a:schemeClr val="bg1"/>
                </a:solidFill>
              </a:defRPr>
            </a:lvl1pPr>
          </a:lstStyle>
          <a:p>
            <a:fld id="{B7527A74-2D87-4307-9531-5A57D9647EEB}" type="slidenum">
              <a:rPr lang="nl-BE" smtClean="0"/>
              <a:pPr/>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665795" y="592589"/>
            <a:ext cx="11050419" cy="420237"/>
          </a:xfrm>
        </p:spPr>
        <p:txBody>
          <a:bodyPr lIns="0" tIns="0" rIns="0" bIns="0" anchor="t">
            <a:noAutofit/>
          </a:bodyPr>
          <a:lstStyle>
            <a:lvl1pPr>
              <a:defRPr sz="2933">
                <a:solidFill>
                  <a:schemeClr val="tx1"/>
                </a:solidFill>
                <a:latin typeface="Arial Rounded MT Bold" panose="020F0704030504030204" pitchFamily="34" charset="0"/>
              </a:defRPr>
            </a:lvl1pPr>
          </a:lstStyle>
          <a:p>
            <a:r>
              <a:rPr lang="nl-NL" dirty="0"/>
              <a:t>Titel</a:t>
            </a:r>
            <a:endParaRPr lang="en-US" dirty="0"/>
          </a:p>
        </p:txBody>
      </p:sp>
      <p:cxnSp>
        <p:nvCxnSpPr>
          <p:cNvPr id="8" name="Rechte verbindingslijn 7">
            <a:extLst>
              <a:ext uri="{FF2B5EF4-FFF2-40B4-BE49-F238E27FC236}">
                <a16:creationId xmlns:a16="http://schemas.microsoft.com/office/drawing/2014/main" id="{6E916ED6-1D5C-4BD5-A13A-5B98D6CE638F}"/>
              </a:ext>
            </a:extLst>
          </p:cNvPr>
          <p:cNvCxnSpPr>
            <a:cxnSpLocks/>
          </p:cNvCxnSpPr>
          <p:nvPr userDrawn="1"/>
        </p:nvCxnSpPr>
        <p:spPr>
          <a:xfrm>
            <a:off x="693738" y="1099200"/>
            <a:ext cx="5484706"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21" name="Date Placeholder 3">
            <a:extLst>
              <a:ext uri="{FF2B5EF4-FFF2-40B4-BE49-F238E27FC236}">
                <a16:creationId xmlns:a16="http://schemas.microsoft.com/office/drawing/2014/main" id="{42CB94D7-5D59-4DFC-94D3-DA4222132B33}"/>
              </a:ext>
            </a:extLst>
          </p:cNvPr>
          <p:cNvSpPr>
            <a:spLocks noGrp="1"/>
          </p:cNvSpPr>
          <p:nvPr>
            <p:ph type="dt" sz="half" idx="10"/>
          </p:nvPr>
        </p:nvSpPr>
        <p:spPr>
          <a:xfrm>
            <a:off x="704851" y="6204478"/>
            <a:ext cx="811743" cy="365125"/>
          </a:xfrm>
        </p:spPr>
        <p:txBody>
          <a:bodyPr lIns="0" tIns="0" rIns="0" bIns="0"/>
          <a:lstStyle>
            <a:lvl1pPr>
              <a:defRPr>
                <a:solidFill>
                  <a:schemeClr val="bg1"/>
                </a:solidFill>
              </a:defRPr>
            </a:lvl1pPr>
          </a:lstStyle>
          <a:p>
            <a:fld id="{05BECE69-6D6D-45FE-97AF-CD990EAE32BF}" type="datetime1">
              <a:rPr lang="nl-BE" smtClean="0"/>
              <a:t>24/11/2020</a:t>
            </a:fld>
            <a:endParaRPr lang="nl-BE" dirty="0"/>
          </a:p>
        </p:txBody>
      </p:sp>
      <p:sp>
        <p:nvSpPr>
          <p:cNvPr id="22" name="Footer Placeholder 4">
            <a:extLst>
              <a:ext uri="{FF2B5EF4-FFF2-40B4-BE49-F238E27FC236}">
                <a16:creationId xmlns:a16="http://schemas.microsoft.com/office/drawing/2014/main" id="{9D8DD6B7-D598-4C95-97E9-BC30A87EE5C1}"/>
              </a:ext>
            </a:extLst>
          </p:cNvPr>
          <p:cNvSpPr>
            <a:spLocks noGrp="1"/>
          </p:cNvSpPr>
          <p:nvPr>
            <p:ph type="ftr" sz="quarter" idx="11"/>
          </p:nvPr>
        </p:nvSpPr>
        <p:spPr>
          <a:xfrm>
            <a:off x="1516593" y="6204478"/>
            <a:ext cx="4114800" cy="365125"/>
          </a:xfrm>
        </p:spPr>
        <p:txBody>
          <a:bodyPr lIns="0" tIns="0" rIns="0" bIns="0"/>
          <a:lstStyle>
            <a:lvl1pPr algn="l">
              <a:defRPr>
                <a:solidFill>
                  <a:schemeClr val="bg1"/>
                </a:solidFill>
              </a:defRPr>
            </a:lvl1pPr>
          </a:lstStyle>
          <a:p>
            <a:r>
              <a:rPr lang="nl-BE" dirty="0"/>
              <a:t>Voettekst</a:t>
            </a:r>
          </a:p>
        </p:txBody>
      </p:sp>
      <p:sp>
        <p:nvSpPr>
          <p:cNvPr id="19" name="TextBox 4">
            <a:extLst>
              <a:ext uri="{FF2B5EF4-FFF2-40B4-BE49-F238E27FC236}">
                <a16:creationId xmlns:a16="http://schemas.microsoft.com/office/drawing/2014/main" id="{2CD7B7E4-430F-492F-AE79-EDAE65BABEA5}"/>
              </a:ext>
            </a:extLst>
          </p:cNvPr>
          <p:cNvSpPr txBox="1"/>
          <p:nvPr userDrawn="1"/>
        </p:nvSpPr>
        <p:spPr>
          <a:xfrm>
            <a:off x="8405793" y="-352283"/>
            <a:ext cx="3775968" cy="297454"/>
          </a:xfrm>
          <a:prstGeom prst="rect">
            <a:avLst/>
          </a:prstGeom>
          <a:noFill/>
        </p:spPr>
        <p:txBody>
          <a:bodyPr wrap="square" rtlCol="0">
            <a:spAutoFit/>
          </a:bodyPr>
          <a:lstStyle/>
          <a:p>
            <a:pPr algn="r"/>
            <a:r>
              <a:rPr lang="nl-NL" sz="1333" b="1" dirty="0">
                <a:solidFill>
                  <a:schemeClr val="tx1"/>
                </a:solidFill>
                <a:latin typeface="+mn-lt"/>
                <a:cs typeface="Arial" panose="020B0604020202020204" pitchFamily="34" charset="0"/>
              </a:rPr>
              <a:t>Tekst en 3 afbeelding slide</a:t>
            </a:r>
            <a:endParaRPr lang="en-US" sz="1333" b="1" dirty="0">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41390613"/>
      </p:ext>
    </p:extLst>
  </p:cSld>
  <p:clrMapOvr>
    <a:masterClrMapping/>
  </p:clrMapOvr>
  <p:extLst>
    <p:ext uri="{DCECCB84-F9BA-43D5-87BE-67443E8EF086}">
      <p15:sldGuideLst xmlns:p15="http://schemas.microsoft.com/office/powerpoint/2012/main"/>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Info">
    <p:spTree>
      <p:nvGrpSpPr>
        <p:cNvPr id="1" name=""/>
        <p:cNvGrpSpPr/>
        <p:nvPr/>
      </p:nvGrpSpPr>
      <p:grpSpPr>
        <a:xfrm>
          <a:off x="0" y="0"/>
          <a:ext cx="0" cy="0"/>
          <a:chOff x="0" y="0"/>
          <a:chExt cx="0" cy="0"/>
        </a:xfrm>
      </p:grpSpPr>
      <p:pic>
        <p:nvPicPr>
          <p:cNvPr id="8" name="template Image TEMP" hidden="1">
            <a:extLst>
              <a:ext uri="{FF2B5EF4-FFF2-40B4-BE49-F238E27FC236}">
                <a16:creationId xmlns:a16="http://schemas.microsoft.com/office/drawing/2014/main" id="{8B469C1A-565F-459B-93C7-43E5D877DAE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TextBox 4">
            <a:extLst>
              <a:ext uri="{FF2B5EF4-FFF2-40B4-BE49-F238E27FC236}">
                <a16:creationId xmlns:a16="http://schemas.microsoft.com/office/drawing/2014/main" id="{22214A23-4B57-4EDB-9FCA-6715CD113D98}"/>
              </a:ext>
            </a:extLst>
          </p:cNvPr>
          <p:cNvSpPr txBox="1"/>
          <p:nvPr userDrawn="1"/>
        </p:nvSpPr>
        <p:spPr>
          <a:xfrm>
            <a:off x="8405793" y="-352283"/>
            <a:ext cx="3775968" cy="297454"/>
          </a:xfrm>
          <a:prstGeom prst="rect">
            <a:avLst/>
          </a:prstGeom>
          <a:noFill/>
        </p:spPr>
        <p:txBody>
          <a:bodyPr wrap="square" rtlCol="0">
            <a:spAutoFit/>
          </a:bodyPr>
          <a:lstStyle/>
          <a:p>
            <a:pPr algn="r"/>
            <a:r>
              <a:rPr lang="nl-NL" sz="1333" b="1" dirty="0">
                <a:solidFill>
                  <a:schemeClr val="tx1"/>
                </a:solidFill>
                <a:latin typeface="+mn-lt"/>
                <a:cs typeface="Arial" panose="020B0604020202020204" pitchFamily="34" charset="0"/>
              </a:rPr>
              <a:t>Info slide</a:t>
            </a:r>
            <a:endParaRPr lang="en-US" sz="1333" b="1" dirty="0">
              <a:solidFill>
                <a:schemeClr val="tx1"/>
              </a:solidFill>
              <a:latin typeface="+mn-lt"/>
              <a:cs typeface="Arial" panose="020B0604020202020204" pitchFamily="34" charset="0"/>
            </a:endParaRPr>
          </a:p>
        </p:txBody>
      </p:sp>
      <p:sp>
        <p:nvSpPr>
          <p:cNvPr id="36" name="TextBox 36">
            <a:extLst>
              <a:ext uri="{FF2B5EF4-FFF2-40B4-BE49-F238E27FC236}">
                <a16:creationId xmlns:a16="http://schemas.microsoft.com/office/drawing/2014/main" id="{44C7C4AE-D418-42DF-87C9-0EEE364DAA8B}"/>
              </a:ext>
            </a:extLst>
          </p:cNvPr>
          <p:cNvSpPr txBox="1"/>
          <p:nvPr userDrawn="1"/>
        </p:nvSpPr>
        <p:spPr>
          <a:xfrm>
            <a:off x="646745" y="1020220"/>
            <a:ext cx="1584176" cy="235898"/>
          </a:xfrm>
          <a:prstGeom prst="rect">
            <a:avLst/>
          </a:prstGeom>
          <a:noFill/>
        </p:spPr>
        <p:txBody>
          <a:bodyPr wrap="square" rtlCol="0">
            <a:spAutoFit/>
          </a:bodyPr>
          <a:lstStyle/>
          <a:p>
            <a:r>
              <a:rPr lang="nl-NL" sz="933" b="1" dirty="0">
                <a:solidFill>
                  <a:schemeClr val="tx2"/>
                </a:solidFill>
                <a:latin typeface="+mn-lt"/>
                <a:cs typeface="Arial" panose="020B0604020202020204" pitchFamily="34" charset="0"/>
              </a:rPr>
              <a:t>Afbeelding invoegen</a:t>
            </a:r>
            <a:endParaRPr lang="en-US" sz="933" b="1" dirty="0">
              <a:solidFill>
                <a:schemeClr val="tx2"/>
              </a:solidFill>
              <a:latin typeface="+mn-lt"/>
              <a:cs typeface="Arial" panose="020B0604020202020204" pitchFamily="34" charset="0"/>
            </a:endParaRPr>
          </a:p>
        </p:txBody>
      </p:sp>
      <p:cxnSp>
        <p:nvCxnSpPr>
          <p:cNvPr id="37" name="Straight Connector 37">
            <a:extLst>
              <a:ext uri="{FF2B5EF4-FFF2-40B4-BE49-F238E27FC236}">
                <a16:creationId xmlns:a16="http://schemas.microsoft.com/office/drawing/2014/main" id="{B40A38B9-2AAB-47E3-AE1F-C0AFE51A7A63}"/>
              </a:ext>
            </a:extLst>
          </p:cNvPr>
          <p:cNvCxnSpPr>
            <a:cxnSpLocks/>
          </p:cNvCxnSpPr>
          <p:nvPr userDrawn="1"/>
        </p:nvCxnSpPr>
        <p:spPr>
          <a:xfrm>
            <a:off x="687624" y="1467737"/>
            <a:ext cx="1780545"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sp>
        <p:nvSpPr>
          <p:cNvPr id="38" name="TextBox 38">
            <a:extLst>
              <a:ext uri="{FF2B5EF4-FFF2-40B4-BE49-F238E27FC236}">
                <a16:creationId xmlns:a16="http://schemas.microsoft.com/office/drawing/2014/main" id="{536B82A6-6264-438B-A97E-741449A365B1}"/>
              </a:ext>
            </a:extLst>
          </p:cNvPr>
          <p:cNvSpPr txBox="1"/>
          <p:nvPr userDrawn="1"/>
        </p:nvSpPr>
        <p:spPr>
          <a:xfrm>
            <a:off x="637557" y="1520303"/>
            <a:ext cx="1834868" cy="605615"/>
          </a:xfrm>
          <a:prstGeom prst="rect">
            <a:avLst/>
          </a:prstGeom>
          <a:noFill/>
        </p:spPr>
        <p:txBody>
          <a:bodyPr wrap="square" rtlCol="0">
            <a:spAutoFit/>
          </a:bodyPr>
          <a:lstStyle/>
          <a:p>
            <a:r>
              <a:rPr lang="nl-NL" sz="667" dirty="0">
                <a:latin typeface="+mn-lt"/>
                <a:cs typeface="Arial" panose="020B0604020202020204" pitchFamily="34" charset="0"/>
              </a:rPr>
              <a:t>Klik op het pictogram dat vervolgens verschijnt om een afbeelding in te voegen.</a:t>
            </a:r>
          </a:p>
          <a:p>
            <a:endParaRPr lang="nl-NL" sz="667" dirty="0">
              <a:latin typeface="+mn-lt"/>
              <a:cs typeface="Arial" panose="020B0604020202020204" pitchFamily="34" charset="0"/>
            </a:endParaRPr>
          </a:p>
          <a:p>
            <a:r>
              <a:rPr lang="nl-NL" sz="667" dirty="0">
                <a:latin typeface="+mn-lt"/>
                <a:cs typeface="Arial" panose="020B0604020202020204" pitchFamily="34" charset="0"/>
              </a:rPr>
              <a:t>Voor </a:t>
            </a:r>
            <a:r>
              <a:rPr lang="nl-NL" sz="667" dirty="0" err="1">
                <a:latin typeface="+mn-lt"/>
                <a:cs typeface="Arial" panose="020B0604020202020204" pitchFamily="34" charset="0"/>
              </a:rPr>
              <a:t>copy+paste</a:t>
            </a:r>
            <a:r>
              <a:rPr lang="nl-NL" sz="667" dirty="0">
                <a:latin typeface="+mn-lt"/>
                <a:cs typeface="Arial" panose="020B0604020202020204" pitchFamily="34" charset="0"/>
              </a:rPr>
              <a:t> commando:</a:t>
            </a:r>
          </a:p>
          <a:p>
            <a:r>
              <a:rPr lang="nl-NL" sz="667" dirty="0">
                <a:latin typeface="+mn-lt"/>
                <a:cs typeface="Arial" panose="020B0604020202020204" pitchFamily="34" charset="0"/>
              </a:rPr>
              <a:t>Selecteer de </a:t>
            </a:r>
            <a:r>
              <a:rPr lang="nl-NL" sz="667" dirty="0" err="1">
                <a:latin typeface="+mn-lt"/>
                <a:cs typeface="Arial" panose="020B0604020202020204" pitchFamily="34" charset="0"/>
              </a:rPr>
              <a:t>placeholder</a:t>
            </a:r>
            <a:r>
              <a:rPr lang="nl-NL" sz="667" dirty="0">
                <a:latin typeface="+mn-lt"/>
                <a:cs typeface="Arial" panose="020B0604020202020204" pitchFamily="34" charset="0"/>
              </a:rPr>
              <a:t> en plak.de afbeelding</a:t>
            </a:r>
          </a:p>
        </p:txBody>
      </p:sp>
      <p:sp>
        <p:nvSpPr>
          <p:cNvPr id="39" name="TextBox 46">
            <a:extLst>
              <a:ext uri="{FF2B5EF4-FFF2-40B4-BE49-F238E27FC236}">
                <a16:creationId xmlns:a16="http://schemas.microsoft.com/office/drawing/2014/main" id="{F0FA5799-9C4C-446C-9207-94C4B5D748A3}"/>
              </a:ext>
            </a:extLst>
          </p:cNvPr>
          <p:cNvSpPr txBox="1"/>
          <p:nvPr userDrawn="1"/>
        </p:nvSpPr>
        <p:spPr>
          <a:xfrm>
            <a:off x="636566" y="2144266"/>
            <a:ext cx="1820913" cy="708271"/>
          </a:xfrm>
          <a:prstGeom prst="rect">
            <a:avLst/>
          </a:prstGeom>
          <a:noFill/>
        </p:spPr>
        <p:txBody>
          <a:bodyPr wrap="square" rtlCol="0">
            <a:spAutoFit/>
          </a:bodyPr>
          <a:lstStyle/>
          <a:p>
            <a:r>
              <a:rPr lang="nl-NL" sz="667" dirty="0">
                <a:latin typeface="+mn-lt"/>
                <a:cs typeface="Arial" panose="020B0604020202020204" pitchFamily="34" charset="0"/>
              </a:rPr>
              <a:t>Wanneer je de afbeelding wilt schalen of verslepen, ga dan naar </a:t>
            </a:r>
          </a:p>
          <a:p>
            <a:r>
              <a:rPr lang="nl-NL" sz="667" b="1" dirty="0">
                <a:latin typeface="+mn-lt"/>
                <a:cs typeface="Arial" panose="020B0604020202020204" pitchFamily="34" charset="0"/>
              </a:rPr>
              <a:t>‘Hulpmiddelen voor afbeeldingen’ </a:t>
            </a:r>
          </a:p>
          <a:p>
            <a:r>
              <a:rPr lang="nl-NL" sz="667" dirty="0">
                <a:latin typeface="+mn-lt"/>
                <a:cs typeface="Arial" panose="020B0604020202020204" pitchFamily="34" charset="0"/>
              </a:rPr>
              <a:t>en klik op </a:t>
            </a:r>
            <a:r>
              <a:rPr lang="nl-NL" sz="667" b="1" dirty="0">
                <a:latin typeface="+mn-lt"/>
                <a:cs typeface="Arial" panose="020B0604020202020204" pitchFamily="34" charset="0"/>
              </a:rPr>
              <a:t>‘Bijsnijden’. </a:t>
            </a:r>
            <a:r>
              <a:rPr lang="nl-NL" sz="667" dirty="0">
                <a:latin typeface="+mn-lt"/>
                <a:cs typeface="Arial" panose="020B0604020202020204" pitchFamily="34" charset="0"/>
              </a:rPr>
              <a:t>Met de witte bolletjes schaal je de afbeelding, met de zwarte haakjes schaal je het afbeeldingskader. </a:t>
            </a:r>
            <a:endParaRPr lang="en-US" sz="667" dirty="0">
              <a:latin typeface="+mn-lt"/>
              <a:cs typeface="Arial" panose="020B0604020202020204" pitchFamily="34" charset="0"/>
            </a:endParaRPr>
          </a:p>
        </p:txBody>
      </p:sp>
      <p:pic>
        <p:nvPicPr>
          <p:cNvPr id="40" name="Picture 5">
            <a:extLst>
              <a:ext uri="{FF2B5EF4-FFF2-40B4-BE49-F238E27FC236}">
                <a16:creationId xmlns:a16="http://schemas.microsoft.com/office/drawing/2014/main" id="{040BA48D-125B-4304-B3D5-BC245FDDCE24}"/>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254828" y="2176143"/>
            <a:ext cx="180975" cy="31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3" name="TextBox 46">
            <a:extLst>
              <a:ext uri="{FF2B5EF4-FFF2-40B4-BE49-F238E27FC236}">
                <a16:creationId xmlns:a16="http://schemas.microsoft.com/office/drawing/2014/main" id="{3F368D08-D40E-4F7F-9166-57146C54B4FE}"/>
              </a:ext>
            </a:extLst>
          </p:cNvPr>
          <p:cNvSpPr txBox="1"/>
          <p:nvPr userDrawn="1"/>
        </p:nvSpPr>
        <p:spPr>
          <a:xfrm>
            <a:off x="2492982" y="2439358"/>
            <a:ext cx="1857099" cy="605615"/>
          </a:xfrm>
          <a:prstGeom prst="rect">
            <a:avLst/>
          </a:prstGeom>
          <a:noFill/>
        </p:spPr>
        <p:txBody>
          <a:bodyPr wrap="square" rtlCol="0">
            <a:spAutoFit/>
          </a:bodyPr>
          <a:lstStyle/>
          <a:p>
            <a:r>
              <a:rPr lang="nl-NL" sz="667" dirty="0">
                <a:latin typeface="+mn-lt"/>
                <a:cs typeface="Arial" panose="020B0604020202020204" pitchFamily="34" charset="0"/>
              </a:rPr>
              <a:t>Howest stock Afbeeldingen kan je downloaden op</a:t>
            </a:r>
          </a:p>
          <a:p>
            <a:r>
              <a:rPr lang="nl-NL" sz="667" dirty="0">
                <a:latin typeface="+mn-lt"/>
                <a:cs typeface="Arial" panose="020B0604020202020204" pitchFamily="34" charset="0"/>
              </a:rPr>
              <a:t> </a:t>
            </a:r>
            <a:r>
              <a:rPr lang="nl-BE" sz="667" dirty="0">
                <a:latin typeface="+mn-lt"/>
                <a:hlinkClick r:id="rId4"/>
              </a:rPr>
              <a:t>https://www.flickr.com/photos/howestbe/albums</a:t>
            </a:r>
            <a:endParaRPr lang="nl-NL" sz="667" dirty="0">
              <a:latin typeface="+mn-lt"/>
              <a:cs typeface="Arial" panose="020B0604020202020204" pitchFamily="34" charset="0"/>
            </a:endParaRPr>
          </a:p>
        </p:txBody>
      </p:sp>
      <p:sp>
        <p:nvSpPr>
          <p:cNvPr id="44" name="TextBox 36">
            <a:extLst>
              <a:ext uri="{FF2B5EF4-FFF2-40B4-BE49-F238E27FC236}">
                <a16:creationId xmlns:a16="http://schemas.microsoft.com/office/drawing/2014/main" id="{F1BAA920-A476-47C6-8DBB-C2C99C48688A}"/>
              </a:ext>
            </a:extLst>
          </p:cNvPr>
          <p:cNvSpPr txBox="1"/>
          <p:nvPr userDrawn="1"/>
        </p:nvSpPr>
        <p:spPr>
          <a:xfrm>
            <a:off x="2496479" y="1020220"/>
            <a:ext cx="1584176" cy="235898"/>
          </a:xfrm>
          <a:prstGeom prst="rect">
            <a:avLst/>
          </a:prstGeom>
          <a:noFill/>
        </p:spPr>
        <p:txBody>
          <a:bodyPr wrap="square" rtlCol="0">
            <a:spAutoFit/>
          </a:bodyPr>
          <a:lstStyle/>
          <a:p>
            <a:r>
              <a:rPr lang="nl-NL" sz="933" b="1" dirty="0">
                <a:solidFill>
                  <a:schemeClr val="tx2"/>
                </a:solidFill>
                <a:latin typeface="+mn-lt"/>
                <a:cs typeface="Arial" panose="020B0604020202020204" pitchFamily="34" charset="0"/>
              </a:rPr>
              <a:t>Afbeelding optimaliseren</a:t>
            </a:r>
            <a:endParaRPr lang="en-US" sz="933" b="1" dirty="0">
              <a:solidFill>
                <a:schemeClr val="tx2"/>
              </a:solidFill>
              <a:latin typeface="+mn-lt"/>
              <a:cs typeface="Arial" panose="020B0604020202020204" pitchFamily="34" charset="0"/>
            </a:endParaRPr>
          </a:p>
        </p:txBody>
      </p:sp>
      <p:cxnSp>
        <p:nvCxnSpPr>
          <p:cNvPr id="45" name="Straight Connector 37">
            <a:extLst>
              <a:ext uri="{FF2B5EF4-FFF2-40B4-BE49-F238E27FC236}">
                <a16:creationId xmlns:a16="http://schemas.microsoft.com/office/drawing/2014/main" id="{7C043D1C-A8E6-4EC8-BA0D-36E15F1CEC1E}"/>
              </a:ext>
            </a:extLst>
          </p:cNvPr>
          <p:cNvCxnSpPr>
            <a:cxnSpLocks/>
          </p:cNvCxnSpPr>
          <p:nvPr userDrawn="1"/>
        </p:nvCxnSpPr>
        <p:spPr>
          <a:xfrm>
            <a:off x="2562137" y="1476186"/>
            <a:ext cx="1767071"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sp>
        <p:nvSpPr>
          <p:cNvPr id="46" name="TextBox 38">
            <a:extLst>
              <a:ext uri="{FF2B5EF4-FFF2-40B4-BE49-F238E27FC236}">
                <a16:creationId xmlns:a16="http://schemas.microsoft.com/office/drawing/2014/main" id="{79C207DC-6067-44B0-A786-DD106419929F}"/>
              </a:ext>
            </a:extLst>
          </p:cNvPr>
          <p:cNvSpPr txBox="1"/>
          <p:nvPr userDrawn="1"/>
        </p:nvSpPr>
        <p:spPr>
          <a:xfrm>
            <a:off x="2495490" y="1516716"/>
            <a:ext cx="1825251" cy="913583"/>
          </a:xfrm>
          <a:prstGeom prst="rect">
            <a:avLst/>
          </a:prstGeom>
          <a:noFill/>
        </p:spPr>
        <p:txBody>
          <a:bodyPr wrap="square" rtlCol="0">
            <a:spAutoFit/>
          </a:bodyPr>
          <a:lstStyle/>
          <a:p>
            <a:r>
              <a:rPr lang="nl-NL" sz="667" dirty="0">
                <a:latin typeface="+mn-lt"/>
                <a:cs typeface="Arial" panose="020B0604020202020204" pitchFamily="34" charset="0"/>
              </a:rPr>
              <a:t>Afbeeldingen maken je PPT vaak heel groot, indien nodig kan je ze comprimeren door ze te selecteren naar </a:t>
            </a:r>
            <a:r>
              <a:rPr lang="nl-NL" sz="667" b="1" dirty="0">
                <a:latin typeface="+mn-lt"/>
                <a:cs typeface="Arial" panose="020B0604020202020204" pitchFamily="34" charset="0"/>
              </a:rPr>
              <a:t>opmaak</a:t>
            </a:r>
            <a:r>
              <a:rPr lang="nl-NL" sz="667" dirty="0">
                <a:latin typeface="+mn-lt"/>
                <a:cs typeface="Arial" panose="020B0604020202020204" pitchFamily="34" charset="0"/>
              </a:rPr>
              <a:t> te gaan</a:t>
            </a:r>
          </a:p>
          <a:p>
            <a:endParaRPr lang="nl-NL" sz="667" dirty="0">
              <a:latin typeface="+mn-lt"/>
              <a:cs typeface="Arial" panose="020B0604020202020204" pitchFamily="34" charset="0"/>
            </a:endParaRPr>
          </a:p>
          <a:p>
            <a:r>
              <a:rPr lang="nl-NL" sz="667" dirty="0">
                <a:latin typeface="+mn-lt"/>
                <a:cs typeface="Arial" panose="020B0604020202020204" pitchFamily="34" charset="0"/>
              </a:rPr>
              <a:t>Daar kan je volgende optie vinden:</a:t>
            </a:r>
          </a:p>
          <a:p>
            <a:endParaRPr lang="nl-NL" sz="667" dirty="0">
              <a:latin typeface="+mn-lt"/>
              <a:cs typeface="Arial" panose="020B0604020202020204" pitchFamily="34" charset="0"/>
            </a:endParaRPr>
          </a:p>
          <a:p>
            <a:endParaRPr lang="nl-NL" sz="667" dirty="0">
              <a:latin typeface="+mn-lt"/>
              <a:cs typeface="Arial" panose="020B0604020202020204" pitchFamily="34" charset="0"/>
            </a:endParaRPr>
          </a:p>
          <a:p>
            <a:r>
              <a:rPr lang="nl-NL" sz="667" dirty="0">
                <a:latin typeface="+mn-lt"/>
                <a:cs typeface="Arial" panose="020B0604020202020204" pitchFamily="34" charset="0"/>
              </a:rPr>
              <a:t>Pas dit toe op enkel afbeelding of op allemaal.</a:t>
            </a:r>
          </a:p>
        </p:txBody>
      </p:sp>
      <p:pic>
        <p:nvPicPr>
          <p:cNvPr id="47" name="Afbeelding 46">
            <a:extLst>
              <a:ext uri="{FF2B5EF4-FFF2-40B4-BE49-F238E27FC236}">
                <a16:creationId xmlns:a16="http://schemas.microsoft.com/office/drawing/2014/main" id="{9624625B-2F92-4B10-AD60-3A18C86D1BE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837706" y="2078542"/>
            <a:ext cx="1123950" cy="146050"/>
          </a:xfrm>
          <a:prstGeom prst="rect">
            <a:avLst/>
          </a:prstGeom>
        </p:spPr>
      </p:pic>
      <p:sp>
        <p:nvSpPr>
          <p:cNvPr id="48" name="TextBox 36">
            <a:extLst>
              <a:ext uri="{FF2B5EF4-FFF2-40B4-BE49-F238E27FC236}">
                <a16:creationId xmlns:a16="http://schemas.microsoft.com/office/drawing/2014/main" id="{A7BF0C0F-7298-4E03-99DD-ACBA17F57C1E}"/>
              </a:ext>
            </a:extLst>
          </p:cNvPr>
          <p:cNvSpPr txBox="1"/>
          <p:nvPr userDrawn="1"/>
        </p:nvSpPr>
        <p:spPr>
          <a:xfrm>
            <a:off x="6198334" y="1020220"/>
            <a:ext cx="1584176" cy="235898"/>
          </a:xfrm>
          <a:prstGeom prst="rect">
            <a:avLst/>
          </a:prstGeom>
          <a:noFill/>
        </p:spPr>
        <p:txBody>
          <a:bodyPr wrap="square" rtlCol="0">
            <a:spAutoFit/>
          </a:bodyPr>
          <a:lstStyle/>
          <a:p>
            <a:r>
              <a:rPr lang="nl-NL" sz="933" b="1" dirty="0">
                <a:solidFill>
                  <a:schemeClr val="tx2"/>
                </a:solidFill>
                <a:latin typeface="+mn-lt"/>
                <a:cs typeface="Arial" panose="020B0604020202020204" pitchFamily="34" charset="0"/>
              </a:rPr>
              <a:t>Gebruik iconen /logo`s</a:t>
            </a:r>
            <a:endParaRPr lang="en-US" sz="933" b="1" dirty="0">
              <a:solidFill>
                <a:schemeClr val="tx2"/>
              </a:solidFill>
              <a:latin typeface="+mn-lt"/>
              <a:cs typeface="Arial" panose="020B0604020202020204" pitchFamily="34" charset="0"/>
            </a:endParaRPr>
          </a:p>
        </p:txBody>
      </p:sp>
      <p:sp>
        <p:nvSpPr>
          <p:cNvPr id="50" name="TextBox 38">
            <a:extLst>
              <a:ext uri="{FF2B5EF4-FFF2-40B4-BE49-F238E27FC236}">
                <a16:creationId xmlns:a16="http://schemas.microsoft.com/office/drawing/2014/main" id="{20835A17-C1AD-4185-BDEC-29A8E07ACCF9}"/>
              </a:ext>
            </a:extLst>
          </p:cNvPr>
          <p:cNvSpPr txBox="1"/>
          <p:nvPr userDrawn="1"/>
        </p:nvSpPr>
        <p:spPr>
          <a:xfrm>
            <a:off x="6195704" y="1506901"/>
            <a:ext cx="1859022" cy="1118896"/>
          </a:xfrm>
          <a:prstGeom prst="rect">
            <a:avLst/>
          </a:prstGeom>
          <a:noFill/>
        </p:spPr>
        <p:txBody>
          <a:bodyPr wrap="square" rtlCol="0">
            <a:spAutoFit/>
          </a:bodyPr>
          <a:lstStyle/>
          <a:p>
            <a:r>
              <a:rPr lang="nl-NL" sz="667" dirty="0">
                <a:latin typeface="+mn-lt"/>
                <a:cs typeface="Arial" panose="020B0604020202020204" pitchFamily="34" charset="0"/>
              </a:rPr>
              <a:t>Copier de iconen/logo`s vanuit de extra slides deze kunnen zonder kwaliteitsverlies vergroot en verkleind worden, maar zorg steeds dat dit uniform is (breedte en hoogte verhoudingen moeten gelijk blijven).</a:t>
            </a:r>
          </a:p>
          <a:p>
            <a:endParaRPr lang="nl-NL" sz="667" dirty="0">
              <a:latin typeface="+mn-lt"/>
              <a:cs typeface="Arial" panose="020B0604020202020204" pitchFamily="34" charset="0"/>
            </a:endParaRPr>
          </a:p>
          <a:p>
            <a:r>
              <a:rPr lang="nl-NL" sz="667" dirty="0">
                <a:latin typeface="+mn-lt"/>
                <a:cs typeface="Arial" panose="020B0604020202020204" pitchFamily="34" charset="0"/>
              </a:rPr>
              <a:t> </a:t>
            </a:r>
            <a:r>
              <a:rPr lang="nl-NL" sz="667" b="1" dirty="0">
                <a:latin typeface="+mn-lt"/>
                <a:cs typeface="Arial" panose="020B0604020202020204" pitchFamily="34" charset="0"/>
              </a:rPr>
              <a:t>Sleep hiervoor aan de witte bolletjes op de hoeken maar hou SHIFT ingedrukt</a:t>
            </a:r>
          </a:p>
          <a:p>
            <a:endParaRPr lang="nl-NL" sz="667" dirty="0">
              <a:latin typeface="+mn-lt"/>
              <a:cs typeface="Arial" panose="020B0604020202020204" pitchFamily="34" charset="0"/>
            </a:endParaRPr>
          </a:p>
          <a:p>
            <a:endParaRPr lang="nl-NL" sz="667" dirty="0">
              <a:latin typeface="+mn-lt"/>
              <a:cs typeface="Arial" panose="020B0604020202020204" pitchFamily="34" charset="0"/>
            </a:endParaRPr>
          </a:p>
        </p:txBody>
      </p:sp>
      <p:sp>
        <p:nvSpPr>
          <p:cNvPr id="51" name="TextBox 36">
            <a:extLst>
              <a:ext uri="{FF2B5EF4-FFF2-40B4-BE49-F238E27FC236}">
                <a16:creationId xmlns:a16="http://schemas.microsoft.com/office/drawing/2014/main" id="{A49F9C38-87B6-450F-AEDC-3FCD28F601C2}"/>
              </a:ext>
            </a:extLst>
          </p:cNvPr>
          <p:cNvSpPr txBox="1"/>
          <p:nvPr userDrawn="1"/>
        </p:nvSpPr>
        <p:spPr>
          <a:xfrm>
            <a:off x="4346001" y="3797408"/>
            <a:ext cx="1584176" cy="379463"/>
          </a:xfrm>
          <a:prstGeom prst="rect">
            <a:avLst/>
          </a:prstGeom>
          <a:noFill/>
        </p:spPr>
        <p:txBody>
          <a:bodyPr wrap="square" rtlCol="0">
            <a:spAutoFit/>
          </a:bodyPr>
          <a:lstStyle/>
          <a:p>
            <a:r>
              <a:rPr lang="nl-NL" sz="933" b="1" dirty="0">
                <a:solidFill>
                  <a:schemeClr val="tx2"/>
                </a:solidFill>
                <a:latin typeface="+mn-lt"/>
                <a:cs typeface="Arial" panose="020B0604020202020204" pitchFamily="34" charset="0"/>
              </a:rPr>
              <a:t>Aanpassen datum en voettekst</a:t>
            </a:r>
            <a:endParaRPr lang="en-US" sz="933" b="1" dirty="0">
              <a:solidFill>
                <a:schemeClr val="tx2"/>
              </a:solidFill>
              <a:latin typeface="+mn-lt"/>
              <a:cs typeface="Arial" panose="020B0604020202020204" pitchFamily="34" charset="0"/>
            </a:endParaRPr>
          </a:p>
        </p:txBody>
      </p:sp>
      <p:sp>
        <p:nvSpPr>
          <p:cNvPr id="53" name="TextBox 38">
            <a:extLst>
              <a:ext uri="{FF2B5EF4-FFF2-40B4-BE49-F238E27FC236}">
                <a16:creationId xmlns:a16="http://schemas.microsoft.com/office/drawing/2014/main" id="{B01ED82F-70A2-429E-B6BF-0F3557673A03}"/>
              </a:ext>
            </a:extLst>
          </p:cNvPr>
          <p:cNvSpPr txBox="1"/>
          <p:nvPr userDrawn="1"/>
        </p:nvSpPr>
        <p:spPr>
          <a:xfrm>
            <a:off x="4340573" y="4291103"/>
            <a:ext cx="1839800" cy="1324209"/>
          </a:xfrm>
          <a:prstGeom prst="rect">
            <a:avLst/>
          </a:prstGeom>
          <a:noFill/>
        </p:spPr>
        <p:txBody>
          <a:bodyPr wrap="square" rtlCol="0">
            <a:spAutoFit/>
          </a:bodyPr>
          <a:lstStyle/>
          <a:p>
            <a:r>
              <a:rPr lang="nl-NL" sz="667" dirty="0">
                <a:latin typeface="+mn-lt"/>
                <a:cs typeface="Arial" panose="020B0604020202020204" pitchFamily="34" charset="0"/>
              </a:rPr>
              <a:t>Pas de voettekst niet rechtstreeks aan maar ga via invoegen en klik op:</a:t>
            </a:r>
          </a:p>
          <a:p>
            <a:endParaRPr lang="nl-NL" sz="667" b="1" dirty="0">
              <a:latin typeface="+mn-lt"/>
              <a:cs typeface="Arial" panose="020B0604020202020204" pitchFamily="34" charset="0"/>
            </a:endParaRPr>
          </a:p>
          <a:p>
            <a:endParaRPr lang="nl-NL" sz="667" b="1" dirty="0">
              <a:latin typeface="+mn-lt"/>
              <a:cs typeface="Arial" panose="020B0604020202020204" pitchFamily="34" charset="0"/>
            </a:endParaRPr>
          </a:p>
          <a:p>
            <a:endParaRPr lang="nl-NL" sz="667" b="1" dirty="0">
              <a:latin typeface="+mn-lt"/>
              <a:cs typeface="Arial" panose="020B0604020202020204" pitchFamily="34" charset="0"/>
            </a:endParaRPr>
          </a:p>
          <a:p>
            <a:endParaRPr lang="nl-NL" sz="667" b="1" dirty="0">
              <a:latin typeface="+mn-lt"/>
              <a:cs typeface="Arial" panose="020B0604020202020204" pitchFamily="34" charset="0"/>
            </a:endParaRPr>
          </a:p>
          <a:p>
            <a:endParaRPr lang="nl-NL" sz="667" b="1" dirty="0">
              <a:latin typeface="+mn-lt"/>
              <a:cs typeface="Arial" panose="020B0604020202020204" pitchFamily="34" charset="0"/>
            </a:endParaRPr>
          </a:p>
          <a:p>
            <a:endParaRPr lang="nl-NL" sz="667" b="1" dirty="0">
              <a:latin typeface="+mn-lt"/>
              <a:cs typeface="Arial" panose="020B0604020202020204" pitchFamily="34" charset="0"/>
            </a:endParaRPr>
          </a:p>
          <a:p>
            <a:r>
              <a:rPr lang="nl-NL" sz="667" b="0" dirty="0">
                <a:latin typeface="+mn-lt"/>
                <a:cs typeface="Arial" panose="020B0604020202020204" pitchFamily="34" charset="0"/>
              </a:rPr>
              <a:t>Daar kan je deze aanpassen en toepassen op de slide of op alle slides.</a:t>
            </a:r>
          </a:p>
          <a:p>
            <a:endParaRPr lang="nl-NL" sz="667" dirty="0">
              <a:latin typeface="+mn-lt"/>
              <a:cs typeface="Arial" panose="020B0604020202020204" pitchFamily="34" charset="0"/>
            </a:endParaRPr>
          </a:p>
          <a:p>
            <a:endParaRPr lang="nl-NL" sz="667" dirty="0">
              <a:latin typeface="+mn-lt"/>
              <a:cs typeface="Arial" panose="020B0604020202020204" pitchFamily="34" charset="0"/>
            </a:endParaRPr>
          </a:p>
        </p:txBody>
      </p:sp>
      <p:pic>
        <p:nvPicPr>
          <p:cNvPr id="54" name="Afbeelding 53">
            <a:extLst>
              <a:ext uri="{FF2B5EF4-FFF2-40B4-BE49-F238E27FC236}">
                <a16:creationId xmlns:a16="http://schemas.microsoft.com/office/drawing/2014/main" id="{B1027754-1E8B-4EB4-A7C1-3942817B5059}"/>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129062" y="4624299"/>
            <a:ext cx="351611" cy="383099"/>
          </a:xfrm>
          <a:prstGeom prst="rect">
            <a:avLst/>
          </a:prstGeom>
        </p:spPr>
      </p:pic>
      <p:sp>
        <p:nvSpPr>
          <p:cNvPr id="55" name="TextBox 46">
            <a:extLst>
              <a:ext uri="{FF2B5EF4-FFF2-40B4-BE49-F238E27FC236}">
                <a16:creationId xmlns:a16="http://schemas.microsoft.com/office/drawing/2014/main" id="{1811EA10-E46A-4FD9-BEB9-88794940FB36}"/>
              </a:ext>
            </a:extLst>
          </p:cNvPr>
          <p:cNvSpPr txBox="1"/>
          <p:nvPr userDrawn="1"/>
        </p:nvSpPr>
        <p:spPr>
          <a:xfrm>
            <a:off x="9907276" y="4760340"/>
            <a:ext cx="1834868" cy="605615"/>
          </a:xfrm>
          <a:prstGeom prst="rect">
            <a:avLst/>
          </a:prstGeom>
          <a:noFill/>
        </p:spPr>
        <p:txBody>
          <a:bodyPr wrap="square" rtlCol="0">
            <a:spAutoFit/>
          </a:bodyPr>
          <a:lstStyle/>
          <a:p>
            <a:r>
              <a:rPr lang="nl-NL" sz="667" dirty="0">
                <a:latin typeface="+mn-lt"/>
                <a:cs typeface="Arial" panose="020B0604020202020204" pitchFamily="34" charset="0"/>
              </a:rPr>
              <a:t>Indien je per ongeluk elementen verschoven hebt in de </a:t>
            </a:r>
            <a:r>
              <a:rPr lang="nl-NL" sz="667" dirty="0" err="1">
                <a:latin typeface="+mn-lt"/>
                <a:cs typeface="Arial" panose="020B0604020202020204" pitchFamily="34" charset="0"/>
              </a:rPr>
              <a:t>layout</a:t>
            </a:r>
            <a:r>
              <a:rPr lang="nl-NL" sz="667" dirty="0">
                <a:latin typeface="+mn-lt"/>
                <a:cs typeface="Arial" panose="020B0604020202020204" pitchFamily="34" charset="0"/>
              </a:rPr>
              <a:t>, pas opnieuw de juiste template toe:</a:t>
            </a:r>
          </a:p>
          <a:p>
            <a:endParaRPr lang="nl-NL" sz="667" b="1" dirty="0">
              <a:latin typeface="+mn-lt"/>
              <a:cs typeface="Arial" panose="020B0604020202020204" pitchFamily="34" charset="0"/>
            </a:endParaRPr>
          </a:p>
          <a:p>
            <a:r>
              <a:rPr lang="nl-NL" sz="667" b="1" dirty="0">
                <a:latin typeface="+mn-lt"/>
                <a:cs typeface="Arial" panose="020B0604020202020204" pitchFamily="34" charset="0"/>
              </a:rPr>
              <a:t> (rechtsklikken op de slide &gt; indeling)</a:t>
            </a:r>
          </a:p>
        </p:txBody>
      </p:sp>
      <p:sp>
        <p:nvSpPr>
          <p:cNvPr id="56" name="TextBox 36">
            <a:extLst>
              <a:ext uri="{FF2B5EF4-FFF2-40B4-BE49-F238E27FC236}">
                <a16:creationId xmlns:a16="http://schemas.microsoft.com/office/drawing/2014/main" id="{C65E0A94-0AE2-4BF0-94F3-981F51FDAD58}"/>
              </a:ext>
            </a:extLst>
          </p:cNvPr>
          <p:cNvSpPr txBox="1"/>
          <p:nvPr userDrawn="1"/>
        </p:nvSpPr>
        <p:spPr>
          <a:xfrm>
            <a:off x="9904293" y="4271906"/>
            <a:ext cx="1584176" cy="235898"/>
          </a:xfrm>
          <a:prstGeom prst="rect">
            <a:avLst/>
          </a:prstGeom>
          <a:noFill/>
        </p:spPr>
        <p:txBody>
          <a:bodyPr wrap="square" rtlCol="0">
            <a:spAutoFit/>
          </a:bodyPr>
          <a:lstStyle/>
          <a:p>
            <a:r>
              <a:rPr lang="nl-NL" sz="933" b="1" dirty="0">
                <a:solidFill>
                  <a:schemeClr val="tx2"/>
                </a:solidFill>
                <a:latin typeface="+mn-lt"/>
                <a:cs typeface="Arial" panose="020B0604020202020204" pitchFamily="34" charset="0"/>
              </a:rPr>
              <a:t>Reset </a:t>
            </a:r>
            <a:r>
              <a:rPr lang="nl-NL" sz="933" b="1" dirty="0" err="1">
                <a:solidFill>
                  <a:schemeClr val="tx2"/>
                </a:solidFill>
                <a:latin typeface="+mn-lt"/>
                <a:cs typeface="Arial" panose="020B0604020202020204" pitchFamily="34" charset="0"/>
              </a:rPr>
              <a:t>layout</a:t>
            </a:r>
            <a:endParaRPr lang="en-US" sz="933" b="1" dirty="0">
              <a:solidFill>
                <a:schemeClr val="tx2"/>
              </a:solidFill>
              <a:latin typeface="+mn-lt"/>
              <a:cs typeface="Arial" panose="020B0604020202020204" pitchFamily="34" charset="0"/>
            </a:endParaRPr>
          </a:p>
        </p:txBody>
      </p:sp>
      <p:cxnSp>
        <p:nvCxnSpPr>
          <p:cNvPr id="57" name="Straight Connector 37">
            <a:extLst>
              <a:ext uri="{FF2B5EF4-FFF2-40B4-BE49-F238E27FC236}">
                <a16:creationId xmlns:a16="http://schemas.microsoft.com/office/drawing/2014/main" id="{31B0A778-7F67-4F32-A787-07E1420116D2}"/>
              </a:ext>
            </a:extLst>
          </p:cNvPr>
          <p:cNvCxnSpPr>
            <a:cxnSpLocks/>
          </p:cNvCxnSpPr>
          <p:nvPr userDrawn="1"/>
        </p:nvCxnSpPr>
        <p:spPr>
          <a:xfrm>
            <a:off x="9961056" y="4720137"/>
            <a:ext cx="1772145"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sp>
        <p:nvSpPr>
          <p:cNvPr id="3" name="Tekstvak 2">
            <a:extLst>
              <a:ext uri="{FF2B5EF4-FFF2-40B4-BE49-F238E27FC236}">
                <a16:creationId xmlns:a16="http://schemas.microsoft.com/office/drawing/2014/main" id="{A83EF73B-00D5-4305-8A60-F766C7797476}"/>
              </a:ext>
            </a:extLst>
          </p:cNvPr>
          <p:cNvSpPr txBox="1"/>
          <p:nvPr userDrawn="1"/>
        </p:nvSpPr>
        <p:spPr>
          <a:xfrm>
            <a:off x="665795" y="550549"/>
            <a:ext cx="7584699" cy="451342"/>
          </a:xfrm>
          <a:prstGeom prst="rect">
            <a:avLst/>
          </a:prstGeom>
          <a:noFill/>
        </p:spPr>
        <p:txBody>
          <a:bodyPr wrap="square" lIns="0" tIns="0" rIns="0" bIns="0" rtlCol="0">
            <a:spAutoFit/>
          </a:bodyPr>
          <a:lstStyle/>
          <a:p>
            <a:r>
              <a:rPr lang="nl-NL" sz="2933" dirty="0">
                <a:latin typeface="Arial Rounded MT Bold" panose="020F0704030504030204" pitchFamily="34" charset="0"/>
              </a:rPr>
              <a:t>Gebruik Howest template </a:t>
            </a:r>
            <a:r>
              <a:rPr lang="nl-NL" sz="733" dirty="0">
                <a:latin typeface="Arial Rounded MT Bold" panose="020F0704030504030204" pitchFamily="34" charset="0"/>
              </a:rPr>
              <a:t>versie 1.0</a:t>
            </a:r>
            <a:endParaRPr lang="nl-BE" sz="733" dirty="0">
              <a:latin typeface="Arial Rounded MT Bold" panose="020F0704030504030204" pitchFamily="34" charset="0"/>
            </a:endParaRPr>
          </a:p>
        </p:txBody>
      </p:sp>
      <p:sp>
        <p:nvSpPr>
          <p:cNvPr id="58" name="TextBox 5">
            <a:extLst>
              <a:ext uri="{FF2B5EF4-FFF2-40B4-BE49-F238E27FC236}">
                <a16:creationId xmlns:a16="http://schemas.microsoft.com/office/drawing/2014/main" id="{0EE007A9-4C6B-4E19-8BD5-A5B91873D589}"/>
              </a:ext>
            </a:extLst>
          </p:cNvPr>
          <p:cNvSpPr txBox="1"/>
          <p:nvPr userDrawn="1"/>
        </p:nvSpPr>
        <p:spPr>
          <a:xfrm>
            <a:off x="4351345" y="1020220"/>
            <a:ext cx="1584176" cy="235898"/>
          </a:xfrm>
          <a:prstGeom prst="rect">
            <a:avLst/>
          </a:prstGeom>
          <a:noFill/>
        </p:spPr>
        <p:txBody>
          <a:bodyPr wrap="square" rtlCol="0">
            <a:spAutoFit/>
          </a:bodyPr>
          <a:lstStyle/>
          <a:p>
            <a:r>
              <a:rPr lang="nl-NL" sz="933" b="1" dirty="0">
                <a:solidFill>
                  <a:schemeClr val="tx2"/>
                </a:solidFill>
                <a:latin typeface="+mn-lt"/>
                <a:cs typeface="Arial" panose="020B0604020202020204" pitchFamily="34" charset="0"/>
              </a:rPr>
              <a:t>Tekst niveaus</a:t>
            </a:r>
            <a:endParaRPr lang="en-US" sz="933" b="1" dirty="0">
              <a:solidFill>
                <a:schemeClr val="tx2"/>
              </a:solidFill>
              <a:latin typeface="+mn-lt"/>
              <a:cs typeface="Arial" panose="020B0604020202020204" pitchFamily="34" charset="0"/>
            </a:endParaRPr>
          </a:p>
        </p:txBody>
      </p:sp>
      <p:sp>
        <p:nvSpPr>
          <p:cNvPr id="62" name="TextBox 10">
            <a:extLst>
              <a:ext uri="{FF2B5EF4-FFF2-40B4-BE49-F238E27FC236}">
                <a16:creationId xmlns:a16="http://schemas.microsoft.com/office/drawing/2014/main" id="{31597EE0-D92E-4F12-9898-CE26C4965B73}"/>
              </a:ext>
            </a:extLst>
          </p:cNvPr>
          <p:cNvSpPr txBox="1"/>
          <p:nvPr userDrawn="1"/>
        </p:nvSpPr>
        <p:spPr>
          <a:xfrm>
            <a:off x="4350311" y="1500550"/>
            <a:ext cx="1844051" cy="297646"/>
          </a:xfrm>
          <a:prstGeom prst="rect">
            <a:avLst/>
          </a:prstGeom>
          <a:noFill/>
        </p:spPr>
        <p:txBody>
          <a:bodyPr wrap="square" rtlCol="0">
            <a:spAutoFit/>
          </a:bodyPr>
          <a:lstStyle/>
          <a:p>
            <a:r>
              <a:rPr lang="nl-BE" sz="667" dirty="0"/>
              <a:t>Titelfont is </a:t>
            </a:r>
            <a:r>
              <a:rPr lang="nl-BE" sz="667" dirty="0" err="1"/>
              <a:t>Arial</a:t>
            </a:r>
            <a:r>
              <a:rPr lang="nl-BE" sz="667" dirty="0"/>
              <a:t> </a:t>
            </a:r>
            <a:r>
              <a:rPr lang="nl-BE" sz="667" dirty="0" err="1"/>
              <a:t>Rounded</a:t>
            </a:r>
            <a:r>
              <a:rPr lang="nl-BE" sz="667" dirty="0"/>
              <a:t> MT </a:t>
            </a:r>
            <a:r>
              <a:rPr lang="nl-BE" sz="667" dirty="0" err="1"/>
              <a:t>Bold</a:t>
            </a:r>
            <a:endParaRPr lang="nl-BE" sz="667" dirty="0"/>
          </a:p>
          <a:p>
            <a:r>
              <a:rPr lang="en-US" sz="667" dirty="0" err="1"/>
              <a:t>Daarnaast</a:t>
            </a:r>
            <a:r>
              <a:rPr lang="en-US" sz="667" dirty="0"/>
              <a:t> </a:t>
            </a:r>
            <a:r>
              <a:rPr lang="en-US" sz="667" dirty="0" err="1"/>
              <a:t>voor</a:t>
            </a:r>
            <a:r>
              <a:rPr lang="en-US" sz="667" dirty="0"/>
              <a:t> </a:t>
            </a:r>
            <a:r>
              <a:rPr lang="en-US" sz="667" dirty="0" err="1"/>
              <a:t>tekst</a:t>
            </a:r>
            <a:r>
              <a:rPr lang="en-US" sz="667" dirty="0"/>
              <a:t> Calibri </a:t>
            </a:r>
            <a:r>
              <a:rPr lang="en-US" sz="667" dirty="0" err="1"/>
              <a:t>gebruiken</a:t>
            </a:r>
            <a:endParaRPr lang="en-US" sz="667" dirty="0"/>
          </a:p>
        </p:txBody>
      </p:sp>
      <p:sp>
        <p:nvSpPr>
          <p:cNvPr id="66" name="TextBox 15">
            <a:extLst>
              <a:ext uri="{FF2B5EF4-FFF2-40B4-BE49-F238E27FC236}">
                <a16:creationId xmlns:a16="http://schemas.microsoft.com/office/drawing/2014/main" id="{B726A7B0-FC55-4FD2-B93B-47F52DFE16C4}"/>
              </a:ext>
            </a:extLst>
          </p:cNvPr>
          <p:cNvSpPr txBox="1"/>
          <p:nvPr userDrawn="1"/>
        </p:nvSpPr>
        <p:spPr>
          <a:xfrm>
            <a:off x="4341820" y="1968117"/>
            <a:ext cx="917969" cy="194990"/>
          </a:xfrm>
          <a:prstGeom prst="rect">
            <a:avLst/>
          </a:prstGeom>
          <a:noFill/>
        </p:spPr>
        <p:txBody>
          <a:bodyPr wrap="square" rtlCol="0">
            <a:spAutoFit/>
          </a:bodyPr>
          <a:lstStyle/>
          <a:p>
            <a:r>
              <a:rPr lang="nl-NL" sz="667" b="1" dirty="0">
                <a:solidFill>
                  <a:schemeClr val="tx2"/>
                </a:solidFill>
                <a:latin typeface="Arial" panose="020B0604020202020204" pitchFamily="34" charset="0"/>
                <a:cs typeface="Arial" panose="020B0604020202020204" pitchFamily="34" charset="0"/>
              </a:rPr>
              <a:t>Tekstgroottes</a:t>
            </a:r>
            <a:endParaRPr lang="en-US" sz="667" b="1" dirty="0">
              <a:solidFill>
                <a:schemeClr val="tx2"/>
              </a:solidFill>
              <a:latin typeface="Arial" panose="020B0604020202020204" pitchFamily="34" charset="0"/>
              <a:cs typeface="Arial" panose="020B0604020202020204" pitchFamily="34" charset="0"/>
            </a:endParaRPr>
          </a:p>
        </p:txBody>
      </p:sp>
      <p:sp>
        <p:nvSpPr>
          <p:cNvPr id="67" name="TextBox 16">
            <a:extLst>
              <a:ext uri="{FF2B5EF4-FFF2-40B4-BE49-F238E27FC236}">
                <a16:creationId xmlns:a16="http://schemas.microsoft.com/office/drawing/2014/main" id="{B45A2199-B972-4A30-9A14-4D403AB25F33}"/>
              </a:ext>
            </a:extLst>
          </p:cNvPr>
          <p:cNvSpPr txBox="1"/>
          <p:nvPr userDrawn="1"/>
        </p:nvSpPr>
        <p:spPr>
          <a:xfrm>
            <a:off x="4579340" y="2501377"/>
            <a:ext cx="1236137" cy="194990"/>
          </a:xfrm>
          <a:prstGeom prst="rect">
            <a:avLst/>
          </a:prstGeom>
          <a:noFill/>
        </p:spPr>
        <p:txBody>
          <a:bodyPr wrap="square" rtlCol="0">
            <a:spAutoFit/>
          </a:bodyPr>
          <a:lstStyle/>
          <a:p>
            <a:r>
              <a:rPr lang="nl-NL" sz="667" dirty="0">
                <a:latin typeface="+mj-lt"/>
                <a:cs typeface="Arial" panose="020B0604020202020204" pitchFamily="34" charset="0"/>
              </a:rPr>
              <a:t>Platte tekst (36 </a:t>
            </a:r>
            <a:r>
              <a:rPr lang="nl-NL" sz="667" dirty="0" err="1">
                <a:latin typeface="+mj-lt"/>
                <a:cs typeface="Arial" panose="020B0604020202020204" pitchFamily="34" charset="0"/>
              </a:rPr>
              <a:t>pt</a:t>
            </a:r>
            <a:r>
              <a:rPr lang="nl-NL" sz="667" dirty="0">
                <a:latin typeface="+mj-lt"/>
                <a:cs typeface="Arial" panose="020B0604020202020204" pitchFamily="34" charset="0"/>
              </a:rPr>
              <a:t>.)</a:t>
            </a:r>
            <a:endParaRPr lang="en-US" sz="667" dirty="0">
              <a:latin typeface="+mj-lt"/>
              <a:cs typeface="Arial" panose="020B0604020202020204" pitchFamily="34" charset="0"/>
            </a:endParaRPr>
          </a:p>
        </p:txBody>
      </p:sp>
      <p:sp>
        <p:nvSpPr>
          <p:cNvPr id="68" name="TextBox 17">
            <a:extLst>
              <a:ext uri="{FF2B5EF4-FFF2-40B4-BE49-F238E27FC236}">
                <a16:creationId xmlns:a16="http://schemas.microsoft.com/office/drawing/2014/main" id="{3DCF2DEA-CE41-45EC-9BEC-E689AE264D8C}"/>
              </a:ext>
            </a:extLst>
          </p:cNvPr>
          <p:cNvSpPr txBox="1"/>
          <p:nvPr userDrawn="1"/>
        </p:nvSpPr>
        <p:spPr>
          <a:xfrm>
            <a:off x="4577558" y="2681270"/>
            <a:ext cx="1236137" cy="194990"/>
          </a:xfrm>
          <a:prstGeom prst="rect">
            <a:avLst/>
          </a:prstGeom>
          <a:noFill/>
        </p:spPr>
        <p:txBody>
          <a:bodyPr wrap="square" rtlCol="0">
            <a:spAutoFit/>
          </a:bodyPr>
          <a:lstStyle/>
          <a:p>
            <a:pPr marL="114306" indent="-114306">
              <a:buFont typeface="Arial" panose="020B0604020202020204" pitchFamily="34" charset="0"/>
              <a:buChar char="•"/>
            </a:pPr>
            <a:r>
              <a:rPr lang="nl-NL" sz="667" dirty="0" err="1">
                <a:latin typeface="+mj-lt"/>
                <a:cs typeface="Arial" panose="020B0604020202020204" pitchFamily="34" charset="0"/>
              </a:rPr>
              <a:t>Bullet</a:t>
            </a:r>
            <a:r>
              <a:rPr lang="nl-NL" sz="667" dirty="0">
                <a:latin typeface="+mj-lt"/>
                <a:cs typeface="Arial" panose="020B0604020202020204" pitchFamily="34" charset="0"/>
              </a:rPr>
              <a:t> (36 </a:t>
            </a:r>
            <a:r>
              <a:rPr lang="nl-NL" sz="667" dirty="0" err="1">
                <a:latin typeface="+mj-lt"/>
                <a:cs typeface="Arial" panose="020B0604020202020204" pitchFamily="34" charset="0"/>
              </a:rPr>
              <a:t>pt</a:t>
            </a:r>
            <a:r>
              <a:rPr lang="nl-NL" sz="667" dirty="0">
                <a:latin typeface="+mj-lt"/>
                <a:cs typeface="Arial" panose="020B0604020202020204" pitchFamily="34" charset="0"/>
              </a:rPr>
              <a:t>.)</a:t>
            </a:r>
            <a:endParaRPr lang="en-US" sz="667" dirty="0">
              <a:latin typeface="+mj-lt"/>
              <a:cs typeface="Arial" panose="020B0604020202020204" pitchFamily="34" charset="0"/>
            </a:endParaRPr>
          </a:p>
        </p:txBody>
      </p:sp>
      <p:sp>
        <p:nvSpPr>
          <p:cNvPr id="69" name="TextBox 18">
            <a:extLst>
              <a:ext uri="{FF2B5EF4-FFF2-40B4-BE49-F238E27FC236}">
                <a16:creationId xmlns:a16="http://schemas.microsoft.com/office/drawing/2014/main" id="{24DD9C80-0A47-4BD6-9C48-115A5ED8F097}"/>
              </a:ext>
            </a:extLst>
          </p:cNvPr>
          <p:cNvSpPr txBox="1"/>
          <p:nvPr userDrawn="1"/>
        </p:nvSpPr>
        <p:spPr>
          <a:xfrm>
            <a:off x="4635006" y="2881166"/>
            <a:ext cx="1129079" cy="194990"/>
          </a:xfrm>
          <a:prstGeom prst="rect">
            <a:avLst/>
          </a:prstGeom>
          <a:noFill/>
        </p:spPr>
        <p:txBody>
          <a:bodyPr wrap="square" rtlCol="0">
            <a:spAutoFit/>
          </a:bodyPr>
          <a:lstStyle/>
          <a:p>
            <a:pPr marL="240254" lvl="1" indent="-120656">
              <a:buFont typeface="Arial" panose="020B0604020202020204" pitchFamily="34" charset="0"/>
              <a:buChar char="•"/>
            </a:pPr>
            <a:r>
              <a:rPr lang="nl-NL" sz="667" dirty="0">
                <a:latin typeface="+mj-lt"/>
                <a:cs typeface="Arial" panose="020B0604020202020204" pitchFamily="34" charset="0"/>
              </a:rPr>
              <a:t>Sub </a:t>
            </a:r>
            <a:r>
              <a:rPr lang="nl-NL" sz="667" dirty="0" err="1">
                <a:latin typeface="+mj-lt"/>
                <a:cs typeface="Arial" panose="020B0604020202020204" pitchFamily="34" charset="0"/>
              </a:rPr>
              <a:t>Bullet</a:t>
            </a:r>
            <a:r>
              <a:rPr lang="nl-NL" sz="667" dirty="0">
                <a:latin typeface="+mj-lt"/>
                <a:cs typeface="Arial" panose="020B0604020202020204" pitchFamily="34" charset="0"/>
              </a:rPr>
              <a:t> (30 </a:t>
            </a:r>
            <a:r>
              <a:rPr lang="nl-NL" sz="667" dirty="0" err="1">
                <a:latin typeface="+mj-lt"/>
                <a:cs typeface="Arial" panose="020B0604020202020204" pitchFamily="34" charset="0"/>
              </a:rPr>
              <a:t>pt</a:t>
            </a:r>
            <a:r>
              <a:rPr lang="nl-NL" sz="667" dirty="0">
                <a:latin typeface="+mj-lt"/>
                <a:cs typeface="Arial" panose="020B0604020202020204" pitchFamily="34" charset="0"/>
              </a:rPr>
              <a:t>.)</a:t>
            </a:r>
            <a:endParaRPr lang="en-US" sz="667" dirty="0">
              <a:latin typeface="+mj-lt"/>
              <a:cs typeface="Arial" panose="020B0604020202020204" pitchFamily="34" charset="0"/>
            </a:endParaRPr>
          </a:p>
        </p:txBody>
      </p:sp>
      <p:sp>
        <p:nvSpPr>
          <p:cNvPr id="70" name="TextBox 19">
            <a:extLst>
              <a:ext uri="{FF2B5EF4-FFF2-40B4-BE49-F238E27FC236}">
                <a16:creationId xmlns:a16="http://schemas.microsoft.com/office/drawing/2014/main" id="{CAEC4801-5397-41B9-9E72-5DDEA520036D}"/>
              </a:ext>
            </a:extLst>
          </p:cNvPr>
          <p:cNvSpPr txBox="1"/>
          <p:nvPr userDrawn="1"/>
        </p:nvSpPr>
        <p:spPr>
          <a:xfrm>
            <a:off x="4635006" y="3085450"/>
            <a:ext cx="1129079" cy="194990"/>
          </a:xfrm>
          <a:prstGeom prst="rect">
            <a:avLst/>
          </a:prstGeom>
          <a:noFill/>
        </p:spPr>
        <p:txBody>
          <a:bodyPr wrap="square" rtlCol="0">
            <a:spAutoFit/>
          </a:bodyPr>
          <a:lstStyle/>
          <a:p>
            <a:r>
              <a:rPr lang="nl-NL" sz="667" b="1" dirty="0">
                <a:solidFill>
                  <a:schemeClr val="tx2"/>
                </a:solidFill>
                <a:latin typeface="+mj-lt"/>
                <a:cs typeface="Arial" panose="020B0604020202020204" pitchFamily="34" charset="0"/>
              </a:rPr>
              <a:t>Kopje (24 </a:t>
            </a:r>
            <a:r>
              <a:rPr lang="nl-NL" sz="667" b="1" dirty="0" err="1">
                <a:solidFill>
                  <a:schemeClr val="tx2"/>
                </a:solidFill>
                <a:latin typeface="+mj-lt"/>
                <a:cs typeface="Arial" panose="020B0604020202020204" pitchFamily="34" charset="0"/>
              </a:rPr>
              <a:t>pt</a:t>
            </a:r>
            <a:r>
              <a:rPr lang="nl-NL" sz="667" b="1" dirty="0">
                <a:solidFill>
                  <a:schemeClr val="tx2"/>
                </a:solidFill>
                <a:latin typeface="+mj-lt"/>
                <a:cs typeface="Arial" panose="020B0604020202020204" pitchFamily="34" charset="0"/>
              </a:rPr>
              <a:t>)</a:t>
            </a:r>
            <a:endParaRPr lang="en-US" sz="667" b="1" dirty="0">
              <a:solidFill>
                <a:schemeClr val="tx2"/>
              </a:solidFill>
              <a:latin typeface="+mj-lt"/>
              <a:cs typeface="Arial" panose="020B0604020202020204" pitchFamily="34" charset="0"/>
            </a:endParaRPr>
          </a:p>
        </p:txBody>
      </p:sp>
      <p:sp>
        <p:nvSpPr>
          <p:cNvPr id="71" name="TextBox 20">
            <a:extLst>
              <a:ext uri="{FF2B5EF4-FFF2-40B4-BE49-F238E27FC236}">
                <a16:creationId xmlns:a16="http://schemas.microsoft.com/office/drawing/2014/main" id="{D9D1C5E5-2606-4C2B-AD14-1AC2583A5B60}"/>
              </a:ext>
            </a:extLst>
          </p:cNvPr>
          <p:cNvSpPr txBox="1"/>
          <p:nvPr userDrawn="1"/>
        </p:nvSpPr>
        <p:spPr>
          <a:xfrm>
            <a:off x="4628179" y="3289980"/>
            <a:ext cx="1129079" cy="194990"/>
          </a:xfrm>
          <a:prstGeom prst="rect">
            <a:avLst/>
          </a:prstGeom>
          <a:noFill/>
        </p:spPr>
        <p:txBody>
          <a:bodyPr wrap="square" rtlCol="0">
            <a:spAutoFit/>
          </a:bodyPr>
          <a:lstStyle/>
          <a:p>
            <a:r>
              <a:rPr lang="nl-NL" sz="667" i="1" dirty="0">
                <a:solidFill>
                  <a:schemeClr val="tx2"/>
                </a:solidFill>
                <a:latin typeface="+mj-lt"/>
                <a:cs typeface="Arial" panose="020B0604020202020204" pitchFamily="34" charset="0"/>
              </a:rPr>
              <a:t>Kopje (16 </a:t>
            </a:r>
            <a:r>
              <a:rPr lang="nl-NL" sz="667" i="1" dirty="0" err="1">
                <a:solidFill>
                  <a:schemeClr val="tx2"/>
                </a:solidFill>
                <a:latin typeface="+mj-lt"/>
                <a:cs typeface="Arial" panose="020B0604020202020204" pitchFamily="34" charset="0"/>
              </a:rPr>
              <a:t>pt</a:t>
            </a:r>
            <a:r>
              <a:rPr lang="nl-NL" sz="667" i="1" dirty="0">
                <a:solidFill>
                  <a:schemeClr val="tx2"/>
                </a:solidFill>
                <a:latin typeface="+mj-lt"/>
                <a:cs typeface="Arial" panose="020B0604020202020204" pitchFamily="34" charset="0"/>
              </a:rPr>
              <a:t>)</a:t>
            </a:r>
            <a:endParaRPr lang="en-US" sz="667" i="1" dirty="0">
              <a:solidFill>
                <a:schemeClr val="tx2"/>
              </a:solidFill>
              <a:latin typeface="+mj-lt"/>
              <a:cs typeface="Arial" panose="020B0604020202020204" pitchFamily="34" charset="0"/>
            </a:endParaRPr>
          </a:p>
        </p:txBody>
      </p:sp>
      <p:grpSp>
        <p:nvGrpSpPr>
          <p:cNvPr id="72" name="Group 21">
            <a:extLst>
              <a:ext uri="{FF2B5EF4-FFF2-40B4-BE49-F238E27FC236}">
                <a16:creationId xmlns:a16="http://schemas.microsoft.com/office/drawing/2014/main" id="{DCA6FBB8-0B5B-4B20-A40A-69E72333338B}"/>
              </a:ext>
            </a:extLst>
          </p:cNvPr>
          <p:cNvGrpSpPr/>
          <p:nvPr userDrawn="1"/>
        </p:nvGrpSpPr>
        <p:grpSpPr>
          <a:xfrm>
            <a:off x="4406980" y="2487045"/>
            <a:ext cx="192021" cy="215444"/>
            <a:chOff x="12492689" y="2721406"/>
            <a:chExt cx="288032" cy="323165"/>
          </a:xfrm>
          <a:solidFill>
            <a:srgbClr val="44C8F5"/>
          </a:solidFill>
        </p:grpSpPr>
        <p:sp>
          <p:nvSpPr>
            <p:cNvPr id="73" name="Rectangle 22">
              <a:extLst>
                <a:ext uri="{FF2B5EF4-FFF2-40B4-BE49-F238E27FC236}">
                  <a16:creationId xmlns:a16="http://schemas.microsoft.com/office/drawing/2014/main" id="{3303F621-D257-4446-9687-E7B2F2A348BB}"/>
                </a:ext>
              </a:extLst>
            </p:cNvPr>
            <p:cNvSpPr/>
            <p:nvPr/>
          </p:nvSpPr>
          <p:spPr>
            <a:xfrm>
              <a:off x="12507842" y="2721406"/>
              <a:ext cx="252028" cy="2520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74" name="TextBox 23">
              <a:extLst>
                <a:ext uri="{FF2B5EF4-FFF2-40B4-BE49-F238E27FC236}">
                  <a16:creationId xmlns:a16="http://schemas.microsoft.com/office/drawing/2014/main" id="{638D987B-415A-4A7F-B50E-3D051A5A2279}"/>
                </a:ext>
              </a:extLst>
            </p:cNvPr>
            <p:cNvSpPr txBox="1"/>
            <p:nvPr/>
          </p:nvSpPr>
          <p:spPr>
            <a:xfrm>
              <a:off x="12492689" y="2721406"/>
              <a:ext cx="288032" cy="323165"/>
            </a:xfrm>
            <a:prstGeom prst="rect">
              <a:avLst/>
            </a:prstGeom>
            <a:grpFill/>
          </p:spPr>
          <p:txBody>
            <a:bodyPr wrap="square" rtlCol="0">
              <a:spAutoFit/>
            </a:bodyPr>
            <a:lstStyle/>
            <a:p>
              <a:r>
                <a:rPr lang="nl-NL" sz="800" b="1" dirty="0">
                  <a:solidFill>
                    <a:schemeClr val="tx1"/>
                  </a:solidFill>
                  <a:latin typeface="Arial" panose="020B0604020202020204" pitchFamily="34" charset="0"/>
                  <a:cs typeface="Arial" panose="020B0604020202020204" pitchFamily="34" charset="0"/>
                </a:rPr>
                <a:t>1</a:t>
              </a:r>
              <a:endParaRPr lang="en-US" sz="800" b="1" dirty="0">
                <a:solidFill>
                  <a:schemeClr val="tx1"/>
                </a:solidFill>
                <a:latin typeface="Arial" panose="020B0604020202020204" pitchFamily="34" charset="0"/>
                <a:cs typeface="Arial" panose="020B0604020202020204" pitchFamily="34" charset="0"/>
              </a:endParaRPr>
            </a:p>
          </p:txBody>
        </p:sp>
      </p:grpSp>
      <p:grpSp>
        <p:nvGrpSpPr>
          <p:cNvPr id="75" name="Group 24">
            <a:extLst>
              <a:ext uri="{FF2B5EF4-FFF2-40B4-BE49-F238E27FC236}">
                <a16:creationId xmlns:a16="http://schemas.microsoft.com/office/drawing/2014/main" id="{BCA00273-5CEB-457A-B685-1DA8F51D1E49}"/>
              </a:ext>
            </a:extLst>
          </p:cNvPr>
          <p:cNvGrpSpPr/>
          <p:nvPr userDrawn="1"/>
        </p:nvGrpSpPr>
        <p:grpSpPr>
          <a:xfrm>
            <a:off x="4406589" y="2682942"/>
            <a:ext cx="192021" cy="215444"/>
            <a:chOff x="12492689" y="2721406"/>
            <a:chExt cx="288032" cy="323165"/>
          </a:xfrm>
          <a:solidFill>
            <a:srgbClr val="44C8F5"/>
          </a:solidFill>
        </p:grpSpPr>
        <p:sp>
          <p:nvSpPr>
            <p:cNvPr id="76" name="Rectangle 25">
              <a:extLst>
                <a:ext uri="{FF2B5EF4-FFF2-40B4-BE49-F238E27FC236}">
                  <a16:creationId xmlns:a16="http://schemas.microsoft.com/office/drawing/2014/main" id="{9BE469DF-3E44-4806-BC3E-332EC0E9A62E}"/>
                </a:ext>
              </a:extLst>
            </p:cNvPr>
            <p:cNvSpPr/>
            <p:nvPr/>
          </p:nvSpPr>
          <p:spPr>
            <a:xfrm>
              <a:off x="12507842" y="2721406"/>
              <a:ext cx="252028" cy="2520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77" name="TextBox 26">
              <a:extLst>
                <a:ext uri="{FF2B5EF4-FFF2-40B4-BE49-F238E27FC236}">
                  <a16:creationId xmlns:a16="http://schemas.microsoft.com/office/drawing/2014/main" id="{FA9897B3-A75D-4D9B-8C4C-11A1188D6182}"/>
                </a:ext>
              </a:extLst>
            </p:cNvPr>
            <p:cNvSpPr txBox="1"/>
            <p:nvPr/>
          </p:nvSpPr>
          <p:spPr>
            <a:xfrm>
              <a:off x="12492689" y="2721406"/>
              <a:ext cx="288032" cy="323165"/>
            </a:xfrm>
            <a:prstGeom prst="rect">
              <a:avLst/>
            </a:prstGeom>
            <a:grpFill/>
          </p:spPr>
          <p:txBody>
            <a:bodyPr wrap="square" rtlCol="0">
              <a:spAutoFit/>
            </a:bodyPr>
            <a:lstStyle/>
            <a:p>
              <a:r>
                <a:rPr lang="nl-NL" sz="800" b="1" dirty="0">
                  <a:solidFill>
                    <a:schemeClr val="tx1"/>
                  </a:solidFill>
                  <a:latin typeface="Arial" panose="020B0604020202020204" pitchFamily="34" charset="0"/>
                  <a:cs typeface="Arial" panose="020B0604020202020204" pitchFamily="34" charset="0"/>
                </a:rPr>
                <a:t>2</a:t>
              </a:r>
              <a:endParaRPr lang="en-US" sz="800" b="1" dirty="0">
                <a:solidFill>
                  <a:schemeClr val="tx1"/>
                </a:solidFill>
                <a:latin typeface="Arial" panose="020B0604020202020204" pitchFamily="34" charset="0"/>
                <a:cs typeface="Arial" panose="020B0604020202020204" pitchFamily="34" charset="0"/>
              </a:endParaRPr>
            </a:p>
          </p:txBody>
        </p:sp>
      </p:grpSp>
      <p:grpSp>
        <p:nvGrpSpPr>
          <p:cNvPr id="78" name="Group 27">
            <a:extLst>
              <a:ext uri="{FF2B5EF4-FFF2-40B4-BE49-F238E27FC236}">
                <a16:creationId xmlns:a16="http://schemas.microsoft.com/office/drawing/2014/main" id="{E6820C75-E2AB-4C6C-B67B-ED4C50FDF6F2}"/>
              </a:ext>
            </a:extLst>
          </p:cNvPr>
          <p:cNvGrpSpPr/>
          <p:nvPr userDrawn="1"/>
        </p:nvGrpSpPr>
        <p:grpSpPr>
          <a:xfrm>
            <a:off x="4406980" y="2881167"/>
            <a:ext cx="192021" cy="215444"/>
            <a:chOff x="12492689" y="2721406"/>
            <a:chExt cx="288032" cy="323165"/>
          </a:xfrm>
          <a:solidFill>
            <a:srgbClr val="44C8F5"/>
          </a:solidFill>
        </p:grpSpPr>
        <p:sp>
          <p:nvSpPr>
            <p:cNvPr id="79" name="Rectangle 28">
              <a:extLst>
                <a:ext uri="{FF2B5EF4-FFF2-40B4-BE49-F238E27FC236}">
                  <a16:creationId xmlns:a16="http://schemas.microsoft.com/office/drawing/2014/main" id="{34F4BD05-AF9E-4547-8D4D-A8FE59DADE92}"/>
                </a:ext>
              </a:extLst>
            </p:cNvPr>
            <p:cNvSpPr/>
            <p:nvPr/>
          </p:nvSpPr>
          <p:spPr>
            <a:xfrm>
              <a:off x="12507842" y="2721406"/>
              <a:ext cx="252028" cy="2520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80" name="TextBox 29">
              <a:extLst>
                <a:ext uri="{FF2B5EF4-FFF2-40B4-BE49-F238E27FC236}">
                  <a16:creationId xmlns:a16="http://schemas.microsoft.com/office/drawing/2014/main" id="{03C54032-59B5-401F-8867-DAD8B493A21D}"/>
                </a:ext>
              </a:extLst>
            </p:cNvPr>
            <p:cNvSpPr txBox="1"/>
            <p:nvPr/>
          </p:nvSpPr>
          <p:spPr>
            <a:xfrm>
              <a:off x="12492689" y="2721406"/>
              <a:ext cx="288032" cy="323165"/>
            </a:xfrm>
            <a:prstGeom prst="rect">
              <a:avLst/>
            </a:prstGeom>
            <a:grpFill/>
          </p:spPr>
          <p:txBody>
            <a:bodyPr wrap="square" rtlCol="0">
              <a:spAutoFit/>
            </a:bodyPr>
            <a:lstStyle/>
            <a:p>
              <a:r>
                <a:rPr lang="nl-NL" sz="800" b="1" dirty="0">
                  <a:solidFill>
                    <a:schemeClr val="tx1"/>
                  </a:solidFill>
                  <a:latin typeface="Arial" panose="020B0604020202020204" pitchFamily="34" charset="0"/>
                  <a:cs typeface="Arial" panose="020B0604020202020204" pitchFamily="34" charset="0"/>
                </a:rPr>
                <a:t>3</a:t>
              </a:r>
              <a:endParaRPr lang="en-US" sz="800" b="1" dirty="0">
                <a:solidFill>
                  <a:schemeClr val="tx1"/>
                </a:solidFill>
                <a:latin typeface="Arial" panose="020B0604020202020204" pitchFamily="34" charset="0"/>
                <a:cs typeface="Arial" panose="020B0604020202020204" pitchFamily="34" charset="0"/>
              </a:endParaRPr>
            </a:p>
          </p:txBody>
        </p:sp>
      </p:grpSp>
      <p:grpSp>
        <p:nvGrpSpPr>
          <p:cNvPr id="81" name="Group 30">
            <a:extLst>
              <a:ext uri="{FF2B5EF4-FFF2-40B4-BE49-F238E27FC236}">
                <a16:creationId xmlns:a16="http://schemas.microsoft.com/office/drawing/2014/main" id="{3B0AE87D-B7D1-4FB1-BB7C-FBCC97F67006}"/>
              </a:ext>
            </a:extLst>
          </p:cNvPr>
          <p:cNvGrpSpPr/>
          <p:nvPr userDrawn="1"/>
        </p:nvGrpSpPr>
        <p:grpSpPr>
          <a:xfrm>
            <a:off x="4406980" y="3085451"/>
            <a:ext cx="192021" cy="215444"/>
            <a:chOff x="12492689" y="2721406"/>
            <a:chExt cx="288032" cy="323165"/>
          </a:xfrm>
          <a:solidFill>
            <a:srgbClr val="44C8F5"/>
          </a:solidFill>
        </p:grpSpPr>
        <p:sp>
          <p:nvSpPr>
            <p:cNvPr id="82" name="Rectangle 31">
              <a:extLst>
                <a:ext uri="{FF2B5EF4-FFF2-40B4-BE49-F238E27FC236}">
                  <a16:creationId xmlns:a16="http://schemas.microsoft.com/office/drawing/2014/main" id="{AA112DFC-4271-45A6-90DC-18F46981691F}"/>
                </a:ext>
              </a:extLst>
            </p:cNvPr>
            <p:cNvSpPr/>
            <p:nvPr/>
          </p:nvSpPr>
          <p:spPr>
            <a:xfrm>
              <a:off x="12507842" y="2721406"/>
              <a:ext cx="252028" cy="2520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83" name="TextBox 32">
              <a:extLst>
                <a:ext uri="{FF2B5EF4-FFF2-40B4-BE49-F238E27FC236}">
                  <a16:creationId xmlns:a16="http://schemas.microsoft.com/office/drawing/2014/main" id="{17A947B4-15D0-44C6-8C94-1B9A07B9A4B0}"/>
                </a:ext>
              </a:extLst>
            </p:cNvPr>
            <p:cNvSpPr txBox="1"/>
            <p:nvPr/>
          </p:nvSpPr>
          <p:spPr>
            <a:xfrm>
              <a:off x="12492689" y="2721406"/>
              <a:ext cx="288032" cy="323165"/>
            </a:xfrm>
            <a:prstGeom prst="rect">
              <a:avLst/>
            </a:prstGeom>
            <a:grpFill/>
          </p:spPr>
          <p:txBody>
            <a:bodyPr wrap="square" rtlCol="0">
              <a:spAutoFit/>
            </a:bodyPr>
            <a:lstStyle/>
            <a:p>
              <a:r>
                <a:rPr lang="nl-NL" sz="800" b="1" dirty="0">
                  <a:solidFill>
                    <a:schemeClr val="tx1"/>
                  </a:solidFill>
                  <a:latin typeface="Arial" panose="020B0604020202020204" pitchFamily="34" charset="0"/>
                  <a:cs typeface="Arial" panose="020B0604020202020204" pitchFamily="34" charset="0"/>
                </a:rPr>
                <a:t>4</a:t>
              </a:r>
              <a:endParaRPr lang="en-US" sz="800" b="1" dirty="0">
                <a:solidFill>
                  <a:schemeClr val="tx1"/>
                </a:solidFill>
                <a:latin typeface="Arial" panose="020B0604020202020204" pitchFamily="34" charset="0"/>
                <a:cs typeface="Arial" panose="020B0604020202020204" pitchFamily="34" charset="0"/>
              </a:endParaRPr>
            </a:p>
          </p:txBody>
        </p:sp>
      </p:grpSp>
      <p:grpSp>
        <p:nvGrpSpPr>
          <p:cNvPr id="84" name="Group 33">
            <a:extLst>
              <a:ext uri="{FF2B5EF4-FFF2-40B4-BE49-F238E27FC236}">
                <a16:creationId xmlns:a16="http://schemas.microsoft.com/office/drawing/2014/main" id="{44113840-8227-48FF-87BE-83E5BFDBD726}"/>
              </a:ext>
            </a:extLst>
          </p:cNvPr>
          <p:cNvGrpSpPr/>
          <p:nvPr userDrawn="1"/>
        </p:nvGrpSpPr>
        <p:grpSpPr>
          <a:xfrm>
            <a:off x="4405440" y="3286110"/>
            <a:ext cx="192021" cy="215444"/>
            <a:chOff x="12492689" y="2721406"/>
            <a:chExt cx="288032" cy="323165"/>
          </a:xfrm>
          <a:solidFill>
            <a:srgbClr val="44C8F5"/>
          </a:solidFill>
        </p:grpSpPr>
        <p:sp>
          <p:nvSpPr>
            <p:cNvPr id="85" name="Rectangle 34">
              <a:extLst>
                <a:ext uri="{FF2B5EF4-FFF2-40B4-BE49-F238E27FC236}">
                  <a16:creationId xmlns:a16="http://schemas.microsoft.com/office/drawing/2014/main" id="{450D1A45-ABC5-4E22-9AF4-620CE759ADC0}"/>
                </a:ext>
              </a:extLst>
            </p:cNvPr>
            <p:cNvSpPr/>
            <p:nvPr/>
          </p:nvSpPr>
          <p:spPr>
            <a:xfrm>
              <a:off x="12507842" y="2721406"/>
              <a:ext cx="252028" cy="2520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86" name="TextBox 35">
              <a:extLst>
                <a:ext uri="{FF2B5EF4-FFF2-40B4-BE49-F238E27FC236}">
                  <a16:creationId xmlns:a16="http://schemas.microsoft.com/office/drawing/2014/main" id="{3F564AFC-0F26-4E76-8D99-F528D3C426BA}"/>
                </a:ext>
              </a:extLst>
            </p:cNvPr>
            <p:cNvSpPr txBox="1"/>
            <p:nvPr/>
          </p:nvSpPr>
          <p:spPr>
            <a:xfrm>
              <a:off x="12492689" y="2721406"/>
              <a:ext cx="288032" cy="323165"/>
            </a:xfrm>
            <a:prstGeom prst="rect">
              <a:avLst/>
            </a:prstGeom>
            <a:grpFill/>
          </p:spPr>
          <p:txBody>
            <a:bodyPr wrap="square" rtlCol="0">
              <a:spAutoFit/>
            </a:bodyPr>
            <a:lstStyle/>
            <a:p>
              <a:r>
                <a:rPr lang="nl-NL" sz="800" b="1" dirty="0">
                  <a:solidFill>
                    <a:schemeClr val="tx1"/>
                  </a:solidFill>
                  <a:latin typeface="Arial" panose="020B0604020202020204" pitchFamily="34" charset="0"/>
                  <a:cs typeface="Arial" panose="020B0604020202020204" pitchFamily="34" charset="0"/>
                </a:rPr>
                <a:t>5</a:t>
              </a:r>
              <a:endParaRPr lang="en-US" sz="800" b="1" dirty="0">
                <a:solidFill>
                  <a:schemeClr val="tx1"/>
                </a:solidFill>
                <a:latin typeface="Arial" panose="020B0604020202020204" pitchFamily="34" charset="0"/>
                <a:cs typeface="Arial" panose="020B0604020202020204" pitchFamily="34" charset="0"/>
              </a:endParaRPr>
            </a:p>
          </p:txBody>
        </p:sp>
      </p:grpSp>
      <p:sp>
        <p:nvSpPr>
          <p:cNvPr id="87" name="TextBox 36">
            <a:extLst>
              <a:ext uri="{FF2B5EF4-FFF2-40B4-BE49-F238E27FC236}">
                <a16:creationId xmlns:a16="http://schemas.microsoft.com/office/drawing/2014/main" id="{AA2F5529-00E8-4650-ABAF-4A6F7DD9C9DB}"/>
              </a:ext>
            </a:extLst>
          </p:cNvPr>
          <p:cNvSpPr txBox="1"/>
          <p:nvPr userDrawn="1"/>
        </p:nvSpPr>
        <p:spPr>
          <a:xfrm>
            <a:off x="6200269" y="2406128"/>
            <a:ext cx="1584176" cy="235898"/>
          </a:xfrm>
          <a:prstGeom prst="rect">
            <a:avLst/>
          </a:prstGeom>
          <a:noFill/>
        </p:spPr>
        <p:txBody>
          <a:bodyPr wrap="square" rtlCol="0">
            <a:spAutoFit/>
          </a:bodyPr>
          <a:lstStyle/>
          <a:p>
            <a:r>
              <a:rPr lang="nl-NL" sz="933" b="1" dirty="0">
                <a:solidFill>
                  <a:schemeClr val="tx2"/>
                </a:solidFill>
                <a:latin typeface="+mn-lt"/>
                <a:cs typeface="Arial" panose="020B0604020202020204" pitchFamily="34" charset="0"/>
              </a:rPr>
              <a:t>Kaart aanpassen</a:t>
            </a:r>
            <a:endParaRPr lang="en-US" sz="933" b="1" dirty="0">
              <a:solidFill>
                <a:schemeClr val="tx2"/>
              </a:solidFill>
              <a:latin typeface="+mn-lt"/>
              <a:cs typeface="Arial" panose="020B0604020202020204" pitchFamily="34" charset="0"/>
            </a:endParaRPr>
          </a:p>
        </p:txBody>
      </p:sp>
      <p:sp>
        <p:nvSpPr>
          <p:cNvPr id="89" name="TextBox 38">
            <a:extLst>
              <a:ext uri="{FF2B5EF4-FFF2-40B4-BE49-F238E27FC236}">
                <a16:creationId xmlns:a16="http://schemas.microsoft.com/office/drawing/2014/main" id="{EA78FF7D-82BB-436C-B986-A5CE702A00A3}"/>
              </a:ext>
            </a:extLst>
          </p:cNvPr>
          <p:cNvSpPr txBox="1"/>
          <p:nvPr userDrawn="1"/>
        </p:nvSpPr>
        <p:spPr>
          <a:xfrm>
            <a:off x="6206840" y="2899843"/>
            <a:ext cx="1847115" cy="605615"/>
          </a:xfrm>
          <a:prstGeom prst="rect">
            <a:avLst/>
          </a:prstGeom>
          <a:noFill/>
        </p:spPr>
        <p:txBody>
          <a:bodyPr wrap="square" rtlCol="0">
            <a:spAutoFit/>
          </a:bodyPr>
          <a:lstStyle/>
          <a:p>
            <a:r>
              <a:rPr lang="nl-NL" sz="667" dirty="0">
                <a:latin typeface="+mn-lt"/>
                <a:cs typeface="Arial" panose="020B0604020202020204" pitchFamily="34" charset="0"/>
              </a:rPr>
              <a:t>Selecteer eerst de kaart en vervolgens het deel dat je wenst te kleuren. Klik naast de kaart om deze weer te verlaten.</a:t>
            </a:r>
          </a:p>
          <a:p>
            <a:endParaRPr lang="nl-NL" sz="667" dirty="0">
              <a:latin typeface="+mn-lt"/>
              <a:cs typeface="Arial" panose="020B0604020202020204" pitchFamily="34" charset="0"/>
            </a:endParaRPr>
          </a:p>
          <a:p>
            <a:r>
              <a:rPr lang="nl-NL" sz="667" dirty="0">
                <a:latin typeface="+mn-lt"/>
                <a:cs typeface="Arial" panose="020B0604020202020204" pitchFamily="34" charset="0"/>
              </a:rPr>
              <a:t>Copier de </a:t>
            </a:r>
            <a:r>
              <a:rPr lang="nl-NL" sz="667" dirty="0" err="1">
                <a:latin typeface="+mn-lt"/>
                <a:cs typeface="Arial" panose="020B0604020202020204" pitchFamily="34" charset="0"/>
              </a:rPr>
              <a:t>pushpin</a:t>
            </a:r>
            <a:r>
              <a:rPr lang="nl-NL" sz="667" dirty="0">
                <a:latin typeface="+mn-lt"/>
                <a:cs typeface="Arial" panose="020B0604020202020204" pitchFamily="34" charset="0"/>
              </a:rPr>
              <a:t> waar nodig.</a:t>
            </a:r>
          </a:p>
        </p:txBody>
      </p:sp>
      <p:sp>
        <p:nvSpPr>
          <p:cNvPr id="90" name="TextBox 36">
            <a:extLst>
              <a:ext uri="{FF2B5EF4-FFF2-40B4-BE49-F238E27FC236}">
                <a16:creationId xmlns:a16="http://schemas.microsoft.com/office/drawing/2014/main" id="{6DBAA09B-77BC-46DD-9C2D-C9B2FF1BDD67}"/>
              </a:ext>
            </a:extLst>
          </p:cNvPr>
          <p:cNvSpPr txBox="1"/>
          <p:nvPr userDrawn="1"/>
        </p:nvSpPr>
        <p:spPr>
          <a:xfrm>
            <a:off x="8057476" y="4260374"/>
            <a:ext cx="1584176" cy="235898"/>
          </a:xfrm>
          <a:prstGeom prst="rect">
            <a:avLst/>
          </a:prstGeom>
          <a:noFill/>
        </p:spPr>
        <p:txBody>
          <a:bodyPr wrap="square" rtlCol="0">
            <a:spAutoFit/>
          </a:bodyPr>
          <a:lstStyle/>
          <a:p>
            <a:r>
              <a:rPr lang="nl-NL" sz="933" b="1" dirty="0">
                <a:solidFill>
                  <a:schemeClr val="tx2"/>
                </a:solidFill>
                <a:latin typeface="+mn-lt"/>
                <a:cs typeface="Arial" panose="020B0604020202020204" pitchFamily="34" charset="0"/>
              </a:rPr>
              <a:t>Grafieken aanpassen</a:t>
            </a:r>
            <a:endParaRPr lang="en-US" sz="933" b="1" dirty="0">
              <a:solidFill>
                <a:schemeClr val="tx2"/>
              </a:solidFill>
              <a:latin typeface="+mn-lt"/>
              <a:cs typeface="Arial" panose="020B0604020202020204" pitchFamily="34" charset="0"/>
            </a:endParaRPr>
          </a:p>
        </p:txBody>
      </p:sp>
      <p:sp>
        <p:nvSpPr>
          <p:cNvPr id="92" name="TextBox 38">
            <a:extLst>
              <a:ext uri="{FF2B5EF4-FFF2-40B4-BE49-F238E27FC236}">
                <a16:creationId xmlns:a16="http://schemas.microsoft.com/office/drawing/2014/main" id="{3A1EC23F-6179-4B7D-99C6-F692362999F2}"/>
              </a:ext>
            </a:extLst>
          </p:cNvPr>
          <p:cNvSpPr txBox="1"/>
          <p:nvPr userDrawn="1"/>
        </p:nvSpPr>
        <p:spPr>
          <a:xfrm>
            <a:off x="8054023" y="4760657"/>
            <a:ext cx="1847114" cy="1016240"/>
          </a:xfrm>
          <a:prstGeom prst="rect">
            <a:avLst/>
          </a:prstGeom>
          <a:noFill/>
        </p:spPr>
        <p:txBody>
          <a:bodyPr wrap="square" rtlCol="0">
            <a:spAutoFit/>
          </a:bodyPr>
          <a:lstStyle/>
          <a:p>
            <a:r>
              <a:rPr lang="nl-NL" sz="667" dirty="0">
                <a:latin typeface="+mn-lt"/>
                <a:cs typeface="Arial" panose="020B0604020202020204" pitchFamily="34" charset="0"/>
              </a:rPr>
              <a:t>Klik rechts op de grafiek en kies voor:</a:t>
            </a:r>
          </a:p>
          <a:p>
            <a:endParaRPr lang="nl-NL" sz="667" dirty="0">
              <a:latin typeface="+mn-lt"/>
              <a:cs typeface="Arial" panose="020B0604020202020204" pitchFamily="34" charset="0"/>
            </a:endParaRPr>
          </a:p>
          <a:p>
            <a:endParaRPr lang="nl-NL" sz="667" dirty="0">
              <a:latin typeface="+mn-lt"/>
              <a:cs typeface="Arial" panose="020B0604020202020204" pitchFamily="34" charset="0"/>
            </a:endParaRPr>
          </a:p>
          <a:p>
            <a:endParaRPr lang="nl-NL" sz="667" dirty="0">
              <a:latin typeface="+mn-lt"/>
              <a:cs typeface="Arial" panose="020B0604020202020204" pitchFamily="34" charset="0"/>
            </a:endParaRPr>
          </a:p>
          <a:p>
            <a:endParaRPr lang="nl-NL" sz="667" dirty="0">
              <a:latin typeface="+mn-lt"/>
              <a:cs typeface="Arial" panose="020B0604020202020204" pitchFamily="34" charset="0"/>
            </a:endParaRPr>
          </a:p>
          <a:p>
            <a:r>
              <a:rPr lang="nl-NL" sz="667" dirty="0">
                <a:latin typeface="+mn-lt"/>
                <a:cs typeface="Arial" panose="020B0604020202020204" pitchFamily="34" charset="0"/>
              </a:rPr>
              <a:t>Kies steeds voor voldoende duidelijke kleuren in de grafieken. Eventueel kies je voor een patroonopvulling (via rechtsklik &gt; vorm opmaken) </a:t>
            </a:r>
          </a:p>
        </p:txBody>
      </p:sp>
      <p:pic>
        <p:nvPicPr>
          <p:cNvPr id="93" name="chart">
            <a:extLst>
              <a:ext uri="{FF2B5EF4-FFF2-40B4-BE49-F238E27FC236}">
                <a16:creationId xmlns:a16="http://schemas.microsoft.com/office/drawing/2014/main" id="{A2A04AF4-78CB-4D09-A7E2-599E51065672}"/>
              </a:ext>
            </a:extLst>
          </p:cNvPr>
          <p:cNvPicPr>
            <a:picLocks noChangeAspect="1"/>
          </p:cNvPicPr>
          <p:nvPr userDrawn="1"/>
        </p:nvPicPr>
        <p:blipFill rotWithShape="1">
          <a:blip r:embed="rId7" cstate="email">
            <a:extLst>
              <a:ext uri="{28A0092B-C50C-407E-A947-70E740481C1C}">
                <a14:useLocalDpi xmlns:a14="http://schemas.microsoft.com/office/drawing/2010/main" val="0"/>
              </a:ext>
            </a:extLst>
          </a:blip>
          <a:srcRect/>
          <a:stretch/>
        </p:blipFill>
        <p:spPr>
          <a:xfrm>
            <a:off x="8547627" y="4971614"/>
            <a:ext cx="896747" cy="164873"/>
          </a:xfrm>
          <a:prstGeom prst="rect">
            <a:avLst/>
          </a:prstGeom>
        </p:spPr>
      </p:pic>
      <p:sp>
        <p:nvSpPr>
          <p:cNvPr id="94" name="TextBox 36">
            <a:extLst>
              <a:ext uri="{FF2B5EF4-FFF2-40B4-BE49-F238E27FC236}">
                <a16:creationId xmlns:a16="http://schemas.microsoft.com/office/drawing/2014/main" id="{4F7CAB68-4C68-4C04-91CF-D69844A9EAC1}"/>
              </a:ext>
            </a:extLst>
          </p:cNvPr>
          <p:cNvSpPr txBox="1"/>
          <p:nvPr userDrawn="1"/>
        </p:nvSpPr>
        <p:spPr>
          <a:xfrm>
            <a:off x="9904525" y="3358883"/>
            <a:ext cx="1584176" cy="235898"/>
          </a:xfrm>
          <a:prstGeom prst="rect">
            <a:avLst/>
          </a:prstGeom>
          <a:noFill/>
        </p:spPr>
        <p:txBody>
          <a:bodyPr wrap="square" rtlCol="0">
            <a:spAutoFit/>
          </a:bodyPr>
          <a:lstStyle/>
          <a:p>
            <a:r>
              <a:rPr lang="nl-NL" sz="933" b="1" dirty="0">
                <a:solidFill>
                  <a:schemeClr val="tx2"/>
                </a:solidFill>
                <a:latin typeface="+mn-lt"/>
                <a:cs typeface="Arial" panose="020B0604020202020204" pitchFamily="34" charset="0"/>
              </a:rPr>
              <a:t>Vragen of hulp</a:t>
            </a:r>
            <a:endParaRPr lang="en-US" sz="933" b="1" dirty="0">
              <a:solidFill>
                <a:schemeClr val="tx2"/>
              </a:solidFill>
              <a:latin typeface="+mn-lt"/>
              <a:cs typeface="Arial" panose="020B0604020202020204" pitchFamily="34" charset="0"/>
            </a:endParaRPr>
          </a:p>
        </p:txBody>
      </p:sp>
      <p:sp>
        <p:nvSpPr>
          <p:cNvPr id="96" name="TextBox 38">
            <a:extLst>
              <a:ext uri="{FF2B5EF4-FFF2-40B4-BE49-F238E27FC236}">
                <a16:creationId xmlns:a16="http://schemas.microsoft.com/office/drawing/2014/main" id="{6D7CAE6B-E18B-4842-93CE-2304F8AB88F4}"/>
              </a:ext>
            </a:extLst>
          </p:cNvPr>
          <p:cNvSpPr txBox="1"/>
          <p:nvPr userDrawn="1"/>
        </p:nvSpPr>
        <p:spPr>
          <a:xfrm>
            <a:off x="9910874" y="3838076"/>
            <a:ext cx="1833450" cy="297646"/>
          </a:xfrm>
          <a:prstGeom prst="rect">
            <a:avLst/>
          </a:prstGeom>
          <a:noFill/>
        </p:spPr>
        <p:txBody>
          <a:bodyPr wrap="square" rtlCol="0">
            <a:spAutoFit/>
          </a:bodyPr>
          <a:lstStyle/>
          <a:p>
            <a:r>
              <a:rPr lang="nl-NL" sz="667" dirty="0">
                <a:latin typeface="+mn-lt"/>
                <a:cs typeface="Arial" panose="020B0604020202020204" pitchFamily="34" charset="0"/>
              </a:rPr>
              <a:t>Contacteer de dienst communicatie of </a:t>
            </a:r>
            <a:r>
              <a:rPr lang="nl-NL" sz="667" dirty="0">
                <a:latin typeface="+mn-lt"/>
                <a:cs typeface="Arial" panose="020B0604020202020204" pitchFamily="34" charset="0"/>
                <a:hlinkClick r:id="rId8"/>
              </a:rPr>
              <a:t>regis.le.roy@howest.be</a:t>
            </a:r>
            <a:r>
              <a:rPr lang="nl-NL" sz="667" dirty="0">
                <a:latin typeface="+mn-lt"/>
                <a:cs typeface="Arial" panose="020B0604020202020204" pitchFamily="34" charset="0"/>
              </a:rPr>
              <a:t> </a:t>
            </a:r>
          </a:p>
        </p:txBody>
      </p:sp>
      <p:sp>
        <p:nvSpPr>
          <p:cNvPr id="97" name="TextBox 36">
            <a:extLst>
              <a:ext uri="{FF2B5EF4-FFF2-40B4-BE49-F238E27FC236}">
                <a16:creationId xmlns:a16="http://schemas.microsoft.com/office/drawing/2014/main" id="{1C8AE7A2-7D59-4B12-8827-31714EDA2018}"/>
              </a:ext>
            </a:extLst>
          </p:cNvPr>
          <p:cNvSpPr txBox="1"/>
          <p:nvPr userDrawn="1"/>
        </p:nvSpPr>
        <p:spPr>
          <a:xfrm>
            <a:off x="8062705" y="1020220"/>
            <a:ext cx="1584176" cy="235898"/>
          </a:xfrm>
          <a:prstGeom prst="rect">
            <a:avLst/>
          </a:prstGeom>
          <a:noFill/>
        </p:spPr>
        <p:txBody>
          <a:bodyPr wrap="square" rtlCol="0">
            <a:spAutoFit/>
          </a:bodyPr>
          <a:lstStyle/>
          <a:p>
            <a:r>
              <a:rPr lang="nl-NL" sz="933" b="1" dirty="0" err="1">
                <a:solidFill>
                  <a:schemeClr val="tx2"/>
                </a:solidFill>
                <a:latin typeface="+mn-lt"/>
                <a:cs typeface="Arial" panose="020B0604020202020204" pitchFamily="34" charset="0"/>
              </a:rPr>
              <a:t>SmartArt</a:t>
            </a:r>
            <a:r>
              <a:rPr lang="nl-NL" sz="933" b="1" dirty="0">
                <a:solidFill>
                  <a:schemeClr val="tx2"/>
                </a:solidFill>
                <a:latin typeface="+mn-lt"/>
                <a:cs typeface="Arial" panose="020B0604020202020204" pitchFamily="34" charset="0"/>
              </a:rPr>
              <a:t> aanpassen</a:t>
            </a:r>
            <a:endParaRPr lang="en-US" sz="933" b="1" dirty="0">
              <a:solidFill>
                <a:schemeClr val="tx2"/>
              </a:solidFill>
              <a:latin typeface="+mn-lt"/>
              <a:cs typeface="Arial" panose="020B0604020202020204" pitchFamily="34" charset="0"/>
            </a:endParaRPr>
          </a:p>
        </p:txBody>
      </p:sp>
      <p:sp>
        <p:nvSpPr>
          <p:cNvPr id="99" name="TextBox 38">
            <a:extLst>
              <a:ext uri="{FF2B5EF4-FFF2-40B4-BE49-F238E27FC236}">
                <a16:creationId xmlns:a16="http://schemas.microsoft.com/office/drawing/2014/main" id="{4BCF1475-8589-479C-9632-7EAB42D84812}"/>
              </a:ext>
            </a:extLst>
          </p:cNvPr>
          <p:cNvSpPr txBox="1"/>
          <p:nvPr userDrawn="1"/>
        </p:nvSpPr>
        <p:spPr>
          <a:xfrm>
            <a:off x="8056069" y="1500551"/>
            <a:ext cx="1847115" cy="810928"/>
          </a:xfrm>
          <a:prstGeom prst="rect">
            <a:avLst/>
          </a:prstGeom>
          <a:noFill/>
        </p:spPr>
        <p:txBody>
          <a:bodyPr wrap="square" rtlCol="0">
            <a:spAutoFit/>
          </a:bodyPr>
          <a:lstStyle/>
          <a:p>
            <a:r>
              <a:rPr lang="nl-NL" sz="667" dirty="0">
                <a:latin typeface="+mn-lt"/>
                <a:cs typeface="Arial" panose="020B0604020202020204" pitchFamily="34" charset="0"/>
              </a:rPr>
              <a:t>Copier de </a:t>
            </a:r>
            <a:r>
              <a:rPr lang="nl-NL" sz="667" dirty="0" err="1">
                <a:latin typeface="+mn-lt"/>
                <a:cs typeface="Arial" panose="020B0604020202020204" pitchFamily="34" charset="0"/>
              </a:rPr>
              <a:t>smartart</a:t>
            </a:r>
            <a:r>
              <a:rPr lang="nl-NL" sz="667" dirty="0">
                <a:latin typeface="+mn-lt"/>
                <a:cs typeface="Arial" panose="020B0604020202020204" pitchFamily="34" charset="0"/>
              </a:rPr>
              <a:t> naar de template je slide.</a:t>
            </a:r>
          </a:p>
          <a:p>
            <a:endParaRPr lang="nl-NL" sz="667" dirty="0">
              <a:latin typeface="+mn-lt"/>
              <a:cs typeface="Arial" panose="020B0604020202020204" pitchFamily="34" charset="0"/>
            </a:endParaRPr>
          </a:p>
          <a:p>
            <a:r>
              <a:rPr lang="nl-NL" sz="667" dirty="0">
                <a:latin typeface="+mn-lt"/>
                <a:cs typeface="Arial" panose="020B0604020202020204" pitchFamily="34" charset="0"/>
              </a:rPr>
              <a:t>Klik op het pijltje in het midden-links, en voer de juiste gegevens in. Indien je ver der wilt aanpassen maar de smart Art laat het niet toe, klik rechts en kies voor converteren naar vormen </a:t>
            </a:r>
          </a:p>
        </p:txBody>
      </p:sp>
      <p:sp>
        <p:nvSpPr>
          <p:cNvPr id="113" name="TextBox 38">
            <a:extLst>
              <a:ext uri="{FF2B5EF4-FFF2-40B4-BE49-F238E27FC236}">
                <a16:creationId xmlns:a16="http://schemas.microsoft.com/office/drawing/2014/main" id="{850E5F4D-E92E-4DFD-BF6D-D0EC3EA4592A}"/>
              </a:ext>
            </a:extLst>
          </p:cNvPr>
          <p:cNvSpPr txBox="1"/>
          <p:nvPr userDrawn="1"/>
        </p:nvSpPr>
        <p:spPr>
          <a:xfrm>
            <a:off x="9904525" y="2439772"/>
            <a:ext cx="1839800" cy="502958"/>
          </a:xfrm>
          <a:prstGeom prst="rect">
            <a:avLst/>
          </a:prstGeom>
          <a:noFill/>
        </p:spPr>
        <p:txBody>
          <a:bodyPr wrap="square" rtlCol="0">
            <a:spAutoFit/>
          </a:bodyPr>
          <a:lstStyle/>
          <a:p>
            <a:r>
              <a:rPr lang="nl-BE" sz="667" dirty="0">
                <a:latin typeface="+mn-lt"/>
                <a:cs typeface="Arial" panose="020B0604020202020204" pitchFamily="34" charset="0"/>
              </a:rPr>
              <a:t>Gelieve steeds de laatste versie af te halen van dit bestand! Via het intranet op </a:t>
            </a:r>
          </a:p>
          <a:p>
            <a:r>
              <a:rPr lang="nl-BE" sz="667" dirty="0">
                <a:latin typeface="+mn-lt"/>
                <a:cs typeface="Arial" panose="020B0604020202020204" pitchFamily="34" charset="0"/>
                <a:hlinkClick r:id="rId9"/>
              </a:rPr>
              <a:t>https://start.howest.be/StrategieCommunicatie/Communicatie</a:t>
            </a:r>
            <a:endParaRPr lang="nl-BE" sz="667" dirty="0">
              <a:latin typeface="+mn-lt"/>
              <a:cs typeface="Arial" panose="020B0604020202020204" pitchFamily="34" charset="0"/>
            </a:endParaRPr>
          </a:p>
        </p:txBody>
      </p:sp>
      <p:sp>
        <p:nvSpPr>
          <p:cNvPr id="114" name="TextBox 36">
            <a:extLst>
              <a:ext uri="{FF2B5EF4-FFF2-40B4-BE49-F238E27FC236}">
                <a16:creationId xmlns:a16="http://schemas.microsoft.com/office/drawing/2014/main" id="{8B38AB47-D7F6-43A9-82FC-26DB1C7F11F0}"/>
              </a:ext>
            </a:extLst>
          </p:cNvPr>
          <p:cNvSpPr txBox="1"/>
          <p:nvPr userDrawn="1"/>
        </p:nvSpPr>
        <p:spPr>
          <a:xfrm>
            <a:off x="9904525" y="1967998"/>
            <a:ext cx="1584176" cy="235898"/>
          </a:xfrm>
          <a:prstGeom prst="rect">
            <a:avLst/>
          </a:prstGeom>
          <a:noFill/>
        </p:spPr>
        <p:txBody>
          <a:bodyPr wrap="square" rtlCol="0">
            <a:spAutoFit/>
          </a:bodyPr>
          <a:lstStyle/>
          <a:p>
            <a:r>
              <a:rPr lang="nl-NL" sz="933" b="1" dirty="0">
                <a:solidFill>
                  <a:schemeClr val="tx2"/>
                </a:solidFill>
                <a:latin typeface="+mn-lt"/>
                <a:cs typeface="Arial" panose="020B0604020202020204" pitchFamily="34" charset="0"/>
              </a:rPr>
              <a:t>Over deze template</a:t>
            </a:r>
            <a:endParaRPr lang="en-US" sz="933" b="1" dirty="0">
              <a:solidFill>
                <a:schemeClr val="tx2"/>
              </a:solidFill>
              <a:latin typeface="+mn-lt"/>
              <a:cs typeface="Arial" panose="020B0604020202020204" pitchFamily="34" charset="0"/>
            </a:endParaRPr>
          </a:p>
        </p:txBody>
      </p:sp>
      <p:sp>
        <p:nvSpPr>
          <p:cNvPr id="116" name="TextBox 36">
            <a:extLst>
              <a:ext uri="{FF2B5EF4-FFF2-40B4-BE49-F238E27FC236}">
                <a16:creationId xmlns:a16="http://schemas.microsoft.com/office/drawing/2014/main" id="{DE98C9ED-DA0E-4489-AFB6-87BCD764E8A7}"/>
              </a:ext>
            </a:extLst>
          </p:cNvPr>
          <p:cNvSpPr txBox="1"/>
          <p:nvPr userDrawn="1"/>
        </p:nvSpPr>
        <p:spPr>
          <a:xfrm>
            <a:off x="6194815" y="3800271"/>
            <a:ext cx="1584176" cy="235898"/>
          </a:xfrm>
          <a:prstGeom prst="rect">
            <a:avLst/>
          </a:prstGeom>
          <a:noFill/>
        </p:spPr>
        <p:txBody>
          <a:bodyPr wrap="square" rtlCol="0">
            <a:spAutoFit/>
          </a:bodyPr>
          <a:lstStyle/>
          <a:p>
            <a:r>
              <a:rPr lang="nl-NL" sz="933" b="1" dirty="0">
                <a:solidFill>
                  <a:schemeClr val="tx2"/>
                </a:solidFill>
                <a:latin typeface="+mn-lt"/>
                <a:cs typeface="Arial" panose="020B0604020202020204" pitchFamily="34" charset="0"/>
              </a:rPr>
              <a:t>Kleuren</a:t>
            </a:r>
            <a:endParaRPr lang="en-US" sz="933" b="1" dirty="0">
              <a:solidFill>
                <a:schemeClr val="tx2"/>
              </a:solidFill>
              <a:latin typeface="+mn-lt"/>
              <a:cs typeface="Arial" panose="020B0604020202020204" pitchFamily="34" charset="0"/>
            </a:endParaRPr>
          </a:p>
        </p:txBody>
      </p:sp>
      <p:cxnSp>
        <p:nvCxnSpPr>
          <p:cNvPr id="117" name="Straight Connector 37">
            <a:extLst>
              <a:ext uri="{FF2B5EF4-FFF2-40B4-BE49-F238E27FC236}">
                <a16:creationId xmlns:a16="http://schemas.microsoft.com/office/drawing/2014/main" id="{3EED5409-45F2-4D7E-8B14-5980F8596974}"/>
              </a:ext>
            </a:extLst>
          </p:cNvPr>
          <p:cNvCxnSpPr>
            <a:cxnSpLocks/>
          </p:cNvCxnSpPr>
          <p:nvPr userDrawn="1"/>
        </p:nvCxnSpPr>
        <p:spPr>
          <a:xfrm>
            <a:off x="6263344" y="4248921"/>
            <a:ext cx="1775563"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grpSp>
        <p:nvGrpSpPr>
          <p:cNvPr id="119" name="Groep 118">
            <a:extLst>
              <a:ext uri="{FF2B5EF4-FFF2-40B4-BE49-F238E27FC236}">
                <a16:creationId xmlns:a16="http://schemas.microsoft.com/office/drawing/2014/main" id="{A8B5B5E1-95C0-4AEC-B273-7921DC462D82}"/>
              </a:ext>
            </a:extLst>
          </p:cNvPr>
          <p:cNvGrpSpPr/>
          <p:nvPr userDrawn="1"/>
        </p:nvGrpSpPr>
        <p:grpSpPr>
          <a:xfrm>
            <a:off x="6268338" y="4284273"/>
            <a:ext cx="1247378" cy="1221553"/>
            <a:chOff x="15665503" y="2139926"/>
            <a:chExt cx="1871067" cy="1832330"/>
          </a:xfrm>
        </p:grpSpPr>
        <p:sp>
          <p:nvSpPr>
            <p:cNvPr id="103" name="Rechthoek 102">
              <a:extLst>
                <a:ext uri="{FF2B5EF4-FFF2-40B4-BE49-F238E27FC236}">
                  <a16:creationId xmlns:a16="http://schemas.microsoft.com/office/drawing/2014/main" id="{04E0274B-4A23-4599-8B39-A2CDABB5ECA3}"/>
                </a:ext>
              </a:extLst>
            </p:cNvPr>
            <p:cNvSpPr/>
            <p:nvPr userDrawn="1"/>
          </p:nvSpPr>
          <p:spPr>
            <a:xfrm>
              <a:off x="15665506" y="2356874"/>
              <a:ext cx="142875" cy="142875"/>
            </a:xfrm>
            <a:prstGeom prst="rect">
              <a:avLst/>
            </a:prstGeom>
            <a:solidFill>
              <a:srgbClr val="44C8F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200">
                <a:solidFill>
                  <a:srgbClr val="44C8F5"/>
                </a:solidFill>
              </a:endParaRPr>
            </a:p>
          </p:txBody>
        </p:sp>
        <p:sp>
          <p:nvSpPr>
            <p:cNvPr id="104" name="Rechthoek 103">
              <a:extLst>
                <a:ext uri="{FF2B5EF4-FFF2-40B4-BE49-F238E27FC236}">
                  <a16:creationId xmlns:a16="http://schemas.microsoft.com/office/drawing/2014/main" id="{E1C80EC1-5F77-4E24-97DC-457FB1A14657}"/>
                </a:ext>
              </a:extLst>
            </p:cNvPr>
            <p:cNvSpPr/>
            <p:nvPr userDrawn="1"/>
          </p:nvSpPr>
          <p:spPr>
            <a:xfrm>
              <a:off x="15665505" y="2658102"/>
              <a:ext cx="142875" cy="14287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200">
                <a:solidFill>
                  <a:srgbClr val="44C8F5"/>
                </a:solidFill>
              </a:endParaRPr>
            </a:p>
          </p:txBody>
        </p:sp>
        <p:sp>
          <p:nvSpPr>
            <p:cNvPr id="105" name="Rechthoek 104">
              <a:extLst>
                <a:ext uri="{FF2B5EF4-FFF2-40B4-BE49-F238E27FC236}">
                  <a16:creationId xmlns:a16="http://schemas.microsoft.com/office/drawing/2014/main" id="{032FF1D0-E9B8-496A-AD2B-856323BFB5F3}"/>
                </a:ext>
              </a:extLst>
            </p:cNvPr>
            <p:cNvSpPr/>
            <p:nvPr userDrawn="1"/>
          </p:nvSpPr>
          <p:spPr>
            <a:xfrm>
              <a:off x="15665505" y="2959330"/>
              <a:ext cx="142875" cy="14287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200">
                <a:solidFill>
                  <a:srgbClr val="44C8F5"/>
                </a:solidFill>
              </a:endParaRPr>
            </a:p>
          </p:txBody>
        </p:sp>
        <p:sp>
          <p:nvSpPr>
            <p:cNvPr id="106" name="Rechthoek 105">
              <a:extLst>
                <a:ext uri="{FF2B5EF4-FFF2-40B4-BE49-F238E27FC236}">
                  <a16:creationId xmlns:a16="http://schemas.microsoft.com/office/drawing/2014/main" id="{7F705A8C-EA5F-4F41-AD15-B86434C8BD00}"/>
                </a:ext>
              </a:extLst>
            </p:cNvPr>
            <p:cNvSpPr/>
            <p:nvPr userDrawn="1"/>
          </p:nvSpPr>
          <p:spPr>
            <a:xfrm>
              <a:off x="15665504" y="3260558"/>
              <a:ext cx="142875" cy="142875"/>
            </a:xfrm>
            <a:prstGeom prst="rect">
              <a:avLst/>
            </a:prstGeom>
            <a:solidFill>
              <a:srgbClr val="EC008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200">
                <a:solidFill>
                  <a:srgbClr val="44C8F5"/>
                </a:solidFill>
              </a:endParaRPr>
            </a:p>
          </p:txBody>
        </p:sp>
        <p:sp>
          <p:nvSpPr>
            <p:cNvPr id="107" name="Rechthoek 106">
              <a:extLst>
                <a:ext uri="{FF2B5EF4-FFF2-40B4-BE49-F238E27FC236}">
                  <a16:creationId xmlns:a16="http://schemas.microsoft.com/office/drawing/2014/main" id="{A0474411-4E19-4BC3-8560-FCFC981AB516}"/>
                </a:ext>
              </a:extLst>
            </p:cNvPr>
            <p:cNvSpPr/>
            <p:nvPr userDrawn="1"/>
          </p:nvSpPr>
          <p:spPr>
            <a:xfrm>
              <a:off x="15665503" y="3561785"/>
              <a:ext cx="142875" cy="142875"/>
            </a:xfrm>
            <a:prstGeom prst="rect">
              <a:avLst/>
            </a:prstGeom>
            <a:solidFill>
              <a:srgbClr val="FFF2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200">
                <a:solidFill>
                  <a:srgbClr val="44C8F5"/>
                </a:solidFill>
              </a:endParaRPr>
            </a:p>
          </p:txBody>
        </p:sp>
        <p:sp>
          <p:nvSpPr>
            <p:cNvPr id="118" name="TextBox 38">
              <a:extLst>
                <a:ext uri="{FF2B5EF4-FFF2-40B4-BE49-F238E27FC236}">
                  <a16:creationId xmlns:a16="http://schemas.microsoft.com/office/drawing/2014/main" id="{287A7DDB-E8BB-46B2-9EC3-C6D16541431F}"/>
                </a:ext>
              </a:extLst>
            </p:cNvPr>
            <p:cNvSpPr txBox="1"/>
            <p:nvPr userDrawn="1"/>
          </p:nvSpPr>
          <p:spPr>
            <a:xfrm>
              <a:off x="15808378" y="2139926"/>
              <a:ext cx="1728192" cy="1832330"/>
            </a:xfrm>
            <a:prstGeom prst="rect">
              <a:avLst/>
            </a:prstGeom>
            <a:noFill/>
          </p:spPr>
          <p:txBody>
            <a:bodyPr wrap="square" rtlCol="0">
              <a:spAutoFit/>
            </a:bodyPr>
            <a:lstStyle/>
            <a:p>
              <a:pPr marL="0" indent="0" algn="l">
                <a:buFontTx/>
                <a:buNone/>
              </a:pPr>
              <a:r>
                <a:rPr lang="en-US" sz="667" dirty="0"/>
                <a:t>H</a:t>
              </a:r>
              <a:r>
                <a:rPr lang="nl-BE" sz="667" dirty="0" err="1"/>
                <a:t>oofdkleur</a:t>
              </a:r>
              <a:endParaRPr lang="nl-BE" sz="667" dirty="0"/>
            </a:p>
            <a:p>
              <a:pPr marL="0" indent="0" algn="l">
                <a:buFontTx/>
                <a:buNone/>
              </a:pPr>
              <a:r>
                <a:rPr lang="nl-BE" sz="667" dirty="0"/>
                <a:t>Blauw (RGB: 68,200,245)</a:t>
              </a:r>
            </a:p>
            <a:p>
              <a:pPr marL="0" indent="0">
                <a:buFontTx/>
                <a:buNone/>
              </a:pPr>
              <a:r>
                <a:rPr lang="en-US" sz="667" dirty="0"/>
                <a:t>1</a:t>
              </a:r>
              <a:r>
                <a:rPr lang="en-US" sz="667" baseline="30000" dirty="0"/>
                <a:t>ste </a:t>
              </a:r>
              <a:r>
                <a:rPr lang="nl-BE" sz="667" dirty="0"/>
                <a:t> Tekstkleur </a:t>
              </a:r>
            </a:p>
            <a:p>
              <a:pPr marL="0" indent="0">
                <a:buFontTx/>
                <a:buNone/>
              </a:pPr>
              <a:r>
                <a:rPr lang="nl-BE" sz="667" dirty="0"/>
                <a:t>Wit (RGB:255,255,255)</a:t>
              </a:r>
            </a:p>
            <a:p>
              <a:pPr marL="0" indent="0">
                <a:buFontTx/>
                <a:buNone/>
              </a:pPr>
              <a:r>
                <a:rPr lang="en-US" sz="667" dirty="0"/>
                <a:t>2</a:t>
              </a:r>
              <a:r>
                <a:rPr lang="en-US" sz="667" baseline="30000" dirty="0"/>
                <a:t>de</a:t>
              </a:r>
              <a:r>
                <a:rPr lang="en-US" sz="667" dirty="0"/>
                <a:t>   </a:t>
              </a:r>
              <a:r>
                <a:rPr lang="en-US" sz="667" dirty="0" err="1"/>
                <a:t>Tekstkleur</a:t>
              </a:r>
              <a:endParaRPr lang="en-US" sz="667" dirty="0"/>
            </a:p>
            <a:p>
              <a:pPr marL="0" indent="0">
                <a:buFontTx/>
                <a:buNone/>
              </a:pPr>
              <a:r>
                <a:rPr lang="en-US" sz="667" dirty="0"/>
                <a:t>Z</a:t>
              </a:r>
              <a:r>
                <a:rPr lang="nl-BE" sz="667" dirty="0"/>
                <a:t>wart (RGB:0,0,0)</a:t>
              </a:r>
            </a:p>
            <a:p>
              <a:pPr marL="0" indent="0">
                <a:buFontTx/>
                <a:buNone/>
              </a:pPr>
              <a:r>
                <a:rPr lang="en-US" sz="667" dirty="0"/>
                <a:t>Extra: </a:t>
              </a:r>
            </a:p>
            <a:p>
              <a:pPr marL="0" indent="0">
                <a:buFontTx/>
                <a:buNone/>
              </a:pPr>
              <a:r>
                <a:rPr lang="en-US" sz="667" dirty="0"/>
                <a:t>Magenta</a:t>
              </a:r>
              <a:r>
                <a:rPr lang="nl-BE" sz="667" dirty="0"/>
                <a:t> (RGB: 236,0,140)</a:t>
              </a:r>
            </a:p>
            <a:p>
              <a:pPr marL="0" indent="0">
                <a:buFontTx/>
                <a:buNone/>
              </a:pPr>
              <a:r>
                <a:rPr lang="nl-BE" sz="667" dirty="0"/>
                <a:t>Extra:</a:t>
              </a:r>
            </a:p>
            <a:p>
              <a:pPr marL="0" indent="0">
                <a:buFontTx/>
                <a:buNone/>
              </a:pPr>
              <a:r>
                <a:rPr lang="nl-BE" sz="667" dirty="0"/>
                <a:t>Geel (RGB: 255,242,0) (niet gebruiken op wit)</a:t>
              </a:r>
            </a:p>
          </p:txBody>
        </p:sp>
      </p:grpSp>
      <p:sp>
        <p:nvSpPr>
          <p:cNvPr id="120" name="TextBox 36">
            <a:extLst>
              <a:ext uri="{FF2B5EF4-FFF2-40B4-BE49-F238E27FC236}">
                <a16:creationId xmlns:a16="http://schemas.microsoft.com/office/drawing/2014/main" id="{3EAF5BE9-EF67-47E5-A682-94D24FB13906}"/>
              </a:ext>
            </a:extLst>
          </p:cNvPr>
          <p:cNvSpPr txBox="1"/>
          <p:nvPr userDrawn="1"/>
        </p:nvSpPr>
        <p:spPr>
          <a:xfrm>
            <a:off x="9895398" y="1020220"/>
            <a:ext cx="1584176" cy="235898"/>
          </a:xfrm>
          <a:prstGeom prst="rect">
            <a:avLst/>
          </a:prstGeom>
          <a:noFill/>
        </p:spPr>
        <p:txBody>
          <a:bodyPr wrap="square" rtlCol="0">
            <a:spAutoFit/>
          </a:bodyPr>
          <a:lstStyle/>
          <a:p>
            <a:r>
              <a:rPr lang="nl-NL" sz="933" b="1" dirty="0">
                <a:solidFill>
                  <a:schemeClr val="tx2"/>
                </a:solidFill>
                <a:latin typeface="+mn-lt"/>
                <a:cs typeface="Arial" panose="020B0604020202020204" pitchFamily="34" charset="0"/>
              </a:rPr>
              <a:t>Hulplijnen tonen aanpassen</a:t>
            </a:r>
            <a:endParaRPr lang="en-US" sz="933" b="1" dirty="0">
              <a:solidFill>
                <a:schemeClr val="tx2"/>
              </a:solidFill>
              <a:latin typeface="+mn-lt"/>
              <a:cs typeface="Arial" panose="020B0604020202020204" pitchFamily="34" charset="0"/>
            </a:endParaRPr>
          </a:p>
        </p:txBody>
      </p:sp>
      <p:cxnSp>
        <p:nvCxnSpPr>
          <p:cNvPr id="121" name="Straight Connector 37">
            <a:extLst>
              <a:ext uri="{FF2B5EF4-FFF2-40B4-BE49-F238E27FC236}">
                <a16:creationId xmlns:a16="http://schemas.microsoft.com/office/drawing/2014/main" id="{819FD590-9EA9-40CE-B351-6A5B55A4522C}"/>
              </a:ext>
            </a:extLst>
          </p:cNvPr>
          <p:cNvCxnSpPr>
            <a:cxnSpLocks/>
          </p:cNvCxnSpPr>
          <p:nvPr userDrawn="1"/>
        </p:nvCxnSpPr>
        <p:spPr>
          <a:xfrm>
            <a:off x="9967407" y="1461387"/>
            <a:ext cx="1776919"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sp>
        <p:nvSpPr>
          <p:cNvPr id="122" name="TextBox 38">
            <a:extLst>
              <a:ext uri="{FF2B5EF4-FFF2-40B4-BE49-F238E27FC236}">
                <a16:creationId xmlns:a16="http://schemas.microsoft.com/office/drawing/2014/main" id="{4B3EA554-D090-4E0C-B829-633532215D24}"/>
              </a:ext>
            </a:extLst>
          </p:cNvPr>
          <p:cNvSpPr txBox="1"/>
          <p:nvPr userDrawn="1"/>
        </p:nvSpPr>
        <p:spPr>
          <a:xfrm>
            <a:off x="9897210" y="1505951"/>
            <a:ext cx="1847115" cy="400302"/>
          </a:xfrm>
          <a:prstGeom prst="rect">
            <a:avLst/>
          </a:prstGeom>
          <a:noFill/>
        </p:spPr>
        <p:txBody>
          <a:bodyPr wrap="square" rtlCol="0">
            <a:spAutoFit/>
          </a:bodyPr>
          <a:lstStyle/>
          <a:p>
            <a:r>
              <a:rPr lang="nl-NL" sz="667" dirty="0">
                <a:latin typeface="+mn-lt"/>
                <a:cs typeface="Arial" panose="020B0604020202020204" pitchFamily="34" charset="0"/>
              </a:rPr>
              <a:t>In elke slide </a:t>
            </a:r>
            <a:r>
              <a:rPr lang="nl-NL" sz="667" dirty="0" err="1">
                <a:latin typeface="+mn-lt"/>
                <a:cs typeface="Arial" panose="020B0604020202020204" pitchFamily="34" charset="0"/>
              </a:rPr>
              <a:t>layout</a:t>
            </a:r>
            <a:r>
              <a:rPr lang="nl-NL" sz="667" dirty="0">
                <a:latin typeface="+mn-lt"/>
                <a:cs typeface="Arial" panose="020B0604020202020204" pitchFamily="34" charset="0"/>
              </a:rPr>
              <a:t> zijn er hulplijnen beschikbaar, deze kan je tonen/verbergen via Beeld &gt; hulplijnen  </a:t>
            </a:r>
          </a:p>
        </p:txBody>
      </p:sp>
      <p:cxnSp>
        <p:nvCxnSpPr>
          <p:cNvPr id="100" name="Straight Connector 37">
            <a:extLst>
              <a:ext uri="{FF2B5EF4-FFF2-40B4-BE49-F238E27FC236}">
                <a16:creationId xmlns:a16="http://schemas.microsoft.com/office/drawing/2014/main" id="{6F7C9DAC-41A9-4153-AE22-D38B2FBB1ADB}"/>
              </a:ext>
            </a:extLst>
          </p:cNvPr>
          <p:cNvCxnSpPr>
            <a:cxnSpLocks/>
          </p:cNvCxnSpPr>
          <p:nvPr userDrawn="1"/>
        </p:nvCxnSpPr>
        <p:spPr>
          <a:xfrm>
            <a:off x="9960359" y="2392973"/>
            <a:ext cx="1776919"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cxnSp>
        <p:nvCxnSpPr>
          <p:cNvPr id="101" name="Straight Connector 37">
            <a:extLst>
              <a:ext uri="{FF2B5EF4-FFF2-40B4-BE49-F238E27FC236}">
                <a16:creationId xmlns:a16="http://schemas.microsoft.com/office/drawing/2014/main" id="{EC732D33-6040-427E-9F3D-46B5263A9C64}"/>
              </a:ext>
            </a:extLst>
          </p:cNvPr>
          <p:cNvCxnSpPr>
            <a:cxnSpLocks/>
          </p:cNvCxnSpPr>
          <p:nvPr userDrawn="1"/>
        </p:nvCxnSpPr>
        <p:spPr>
          <a:xfrm>
            <a:off x="9967406" y="3784127"/>
            <a:ext cx="1776919"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cxnSp>
        <p:nvCxnSpPr>
          <p:cNvPr id="102" name="Straight Connector 37">
            <a:extLst>
              <a:ext uri="{FF2B5EF4-FFF2-40B4-BE49-F238E27FC236}">
                <a16:creationId xmlns:a16="http://schemas.microsoft.com/office/drawing/2014/main" id="{26947BBD-0A4B-44D3-A915-652A012A7A58}"/>
              </a:ext>
            </a:extLst>
          </p:cNvPr>
          <p:cNvCxnSpPr>
            <a:cxnSpLocks/>
          </p:cNvCxnSpPr>
          <p:nvPr userDrawn="1"/>
        </p:nvCxnSpPr>
        <p:spPr>
          <a:xfrm>
            <a:off x="8115304" y="1461387"/>
            <a:ext cx="1776919"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cxnSp>
        <p:nvCxnSpPr>
          <p:cNvPr id="108" name="Straight Connector 37">
            <a:extLst>
              <a:ext uri="{FF2B5EF4-FFF2-40B4-BE49-F238E27FC236}">
                <a16:creationId xmlns:a16="http://schemas.microsoft.com/office/drawing/2014/main" id="{0D0046EC-C8CD-4C56-9DC8-1478BB78D138}"/>
              </a:ext>
            </a:extLst>
          </p:cNvPr>
          <p:cNvCxnSpPr>
            <a:cxnSpLocks/>
          </p:cNvCxnSpPr>
          <p:nvPr userDrawn="1"/>
        </p:nvCxnSpPr>
        <p:spPr>
          <a:xfrm>
            <a:off x="6272799" y="1467737"/>
            <a:ext cx="1776919"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cxnSp>
        <p:nvCxnSpPr>
          <p:cNvPr id="109" name="Straight Connector 37">
            <a:extLst>
              <a:ext uri="{FF2B5EF4-FFF2-40B4-BE49-F238E27FC236}">
                <a16:creationId xmlns:a16="http://schemas.microsoft.com/office/drawing/2014/main" id="{B2DDD7FA-819F-4750-AE5F-4436241AE3CB}"/>
              </a:ext>
            </a:extLst>
          </p:cNvPr>
          <p:cNvCxnSpPr>
            <a:cxnSpLocks/>
          </p:cNvCxnSpPr>
          <p:nvPr userDrawn="1"/>
        </p:nvCxnSpPr>
        <p:spPr>
          <a:xfrm>
            <a:off x="4405440" y="1467737"/>
            <a:ext cx="1776919"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cxnSp>
        <p:nvCxnSpPr>
          <p:cNvPr id="110" name="Straight Connector 37">
            <a:extLst>
              <a:ext uri="{FF2B5EF4-FFF2-40B4-BE49-F238E27FC236}">
                <a16:creationId xmlns:a16="http://schemas.microsoft.com/office/drawing/2014/main" id="{5C1725D8-6592-425C-9718-5A8059E62B2B}"/>
              </a:ext>
            </a:extLst>
          </p:cNvPr>
          <p:cNvCxnSpPr>
            <a:cxnSpLocks/>
          </p:cNvCxnSpPr>
          <p:nvPr userDrawn="1"/>
        </p:nvCxnSpPr>
        <p:spPr>
          <a:xfrm>
            <a:off x="4397359" y="4246581"/>
            <a:ext cx="1776919"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cxnSp>
        <p:nvCxnSpPr>
          <p:cNvPr id="111" name="Straight Connector 37">
            <a:extLst>
              <a:ext uri="{FF2B5EF4-FFF2-40B4-BE49-F238E27FC236}">
                <a16:creationId xmlns:a16="http://schemas.microsoft.com/office/drawing/2014/main" id="{CA82EA55-5530-4901-8B06-125D61B51802}"/>
              </a:ext>
            </a:extLst>
          </p:cNvPr>
          <p:cNvCxnSpPr>
            <a:cxnSpLocks/>
          </p:cNvCxnSpPr>
          <p:nvPr userDrawn="1"/>
        </p:nvCxnSpPr>
        <p:spPr>
          <a:xfrm>
            <a:off x="6264335" y="2858911"/>
            <a:ext cx="1776919"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cxnSp>
        <p:nvCxnSpPr>
          <p:cNvPr id="112" name="Straight Connector 37">
            <a:extLst>
              <a:ext uri="{FF2B5EF4-FFF2-40B4-BE49-F238E27FC236}">
                <a16:creationId xmlns:a16="http://schemas.microsoft.com/office/drawing/2014/main" id="{668DCCB7-376A-483D-AFAB-A8639131083C}"/>
              </a:ext>
            </a:extLst>
          </p:cNvPr>
          <p:cNvCxnSpPr>
            <a:cxnSpLocks/>
          </p:cNvCxnSpPr>
          <p:nvPr userDrawn="1"/>
        </p:nvCxnSpPr>
        <p:spPr>
          <a:xfrm>
            <a:off x="8129940" y="4722856"/>
            <a:ext cx="1776919"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cxnSp>
        <p:nvCxnSpPr>
          <p:cNvPr id="88" name="Straight Connector 37">
            <a:extLst>
              <a:ext uri="{FF2B5EF4-FFF2-40B4-BE49-F238E27FC236}">
                <a16:creationId xmlns:a16="http://schemas.microsoft.com/office/drawing/2014/main" id="{8FB72589-A4DA-4C84-8350-C97570E4F447}"/>
              </a:ext>
            </a:extLst>
          </p:cNvPr>
          <p:cNvCxnSpPr>
            <a:cxnSpLocks/>
          </p:cNvCxnSpPr>
          <p:nvPr userDrawn="1"/>
        </p:nvCxnSpPr>
        <p:spPr>
          <a:xfrm>
            <a:off x="4403621" y="2400233"/>
            <a:ext cx="1775563"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sp>
        <p:nvSpPr>
          <p:cNvPr id="91" name="TextBox 36">
            <a:extLst>
              <a:ext uri="{FF2B5EF4-FFF2-40B4-BE49-F238E27FC236}">
                <a16:creationId xmlns:a16="http://schemas.microsoft.com/office/drawing/2014/main" id="{D7713FE1-89B6-48B8-BAF6-7D35FD23F464}"/>
              </a:ext>
            </a:extLst>
          </p:cNvPr>
          <p:cNvSpPr txBox="1"/>
          <p:nvPr userDrawn="1"/>
        </p:nvSpPr>
        <p:spPr>
          <a:xfrm>
            <a:off x="8054239" y="2400298"/>
            <a:ext cx="1584176" cy="235898"/>
          </a:xfrm>
          <a:prstGeom prst="rect">
            <a:avLst/>
          </a:prstGeom>
          <a:noFill/>
        </p:spPr>
        <p:txBody>
          <a:bodyPr wrap="square" rtlCol="0">
            <a:spAutoFit/>
          </a:bodyPr>
          <a:lstStyle/>
          <a:p>
            <a:r>
              <a:rPr lang="nl-NL" sz="933" b="1" dirty="0">
                <a:solidFill>
                  <a:schemeClr val="tx2"/>
                </a:solidFill>
                <a:latin typeface="+mn-lt"/>
                <a:cs typeface="Arial" panose="020B0604020202020204" pitchFamily="34" charset="0"/>
              </a:rPr>
              <a:t>Tabellen aanpassen</a:t>
            </a:r>
            <a:endParaRPr lang="en-US" sz="933" b="1" dirty="0">
              <a:solidFill>
                <a:schemeClr val="tx2"/>
              </a:solidFill>
              <a:latin typeface="+mn-lt"/>
              <a:cs typeface="Arial" panose="020B0604020202020204" pitchFamily="34" charset="0"/>
            </a:endParaRPr>
          </a:p>
        </p:txBody>
      </p:sp>
      <p:sp>
        <p:nvSpPr>
          <p:cNvPr id="95" name="TextBox 38">
            <a:extLst>
              <a:ext uri="{FF2B5EF4-FFF2-40B4-BE49-F238E27FC236}">
                <a16:creationId xmlns:a16="http://schemas.microsoft.com/office/drawing/2014/main" id="{CF99A2DF-E6DD-48A7-B7C5-F9C05A360C92}"/>
              </a:ext>
            </a:extLst>
          </p:cNvPr>
          <p:cNvSpPr txBox="1"/>
          <p:nvPr userDrawn="1"/>
        </p:nvSpPr>
        <p:spPr>
          <a:xfrm>
            <a:off x="8056069" y="2894355"/>
            <a:ext cx="1847115" cy="1118896"/>
          </a:xfrm>
          <a:prstGeom prst="rect">
            <a:avLst/>
          </a:prstGeom>
          <a:noFill/>
        </p:spPr>
        <p:txBody>
          <a:bodyPr wrap="square" rtlCol="0">
            <a:spAutoFit/>
          </a:bodyPr>
          <a:lstStyle/>
          <a:p>
            <a:r>
              <a:rPr lang="nl-NL" sz="667" dirty="0">
                <a:latin typeface="+mn-lt"/>
                <a:cs typeface="Arial" panose="020B0604020202020204" pitchFamily="34" charset="0"/>
              </a:rPr>
              <a:t>Tabellen werkt niet altijd even vlot in PowerPoint. </a:t>
            </a:r>
          </a:p>
          <a:p>
            <a:endParaRPr lang="nl-NL" sz="667" dirty="0">
              <a:latin typeface="+mn-lt"/>
              <a:cs typeface="Arial" panose="020B0604020202020204" pitchFamily="34" charset="0"/>
            </a:endParaRPr>
          </a:p>
          <a:p>
            <a:r>
              <a:rPr lang="nl-NL" sz="667" dirty="0">
                <a:latin typeface="+mn-lt"/>
                <a:cs typeface="Arial" panose="020B0604020202020204" pitchFamily="34" charset="0"/>
              </a:rPr>
              <a:t>Indien je de template gebruikt, klik op het icoontje voor een nieuwe tabel. Het aantal kolommen wordt automatisch verdeeld over de volledige breedte. De hoogte is zelf aan te passen. Gebruik de hulplijnen als gids.</a:t>
            </a:r>
          </a:p>
          <a:p>
            <a:endParaRPr lang="nl-NL" sz="667" dirty="0">
              <a:latin typeface="+mn-lt"/>
              <a:cs typeface="Arial" panose="020B0604020202020204" pitchFamily="34" charset="0"/>
            </a:endParaRPr>
          </a:p>
          <a:p>
            <a:r>
              <a:rPr lang="nl-NL" sz="667" dirty="0">
                <a:latin typeface="+mn-lt"/>
                <a:cs typeface="Arial" panose="020B0604020202020204" pitchFamily="34" charset="0"/>
              </a:rPr>
              <a:t>Pas bij ontwerpen de kleuren aan naar blauw.</a:t>
            </a:r>
          </a:p>
        </p:txBody>
      </p:sp>
      <p:cxnSp>
        <p:nvCxnSpPr>
          <p:cNvPr id="98" name="Straight Connector 37">
            <a:extLst>
              <a:ext uri="{FF2B5EF4-FFF2-40B4-BE49-F238E27FC236}">
                <a16:creationId xmlns:a16="http://schemas.microsoft.com/office/drawing/2014/main" id="{99AFE722-09B8-413F-829D-9216ACF9A7EF}"/>
              </a:ext>
            </a:extLst>
          </p:cNvPr>
          <p:cNvCxnSpPr>
            <a:cxnSpLocks/>
          </p:cNvCxnSpPr>
          <p:nvPr userDrawn="1"/>
        </p:nvCxnSpPr>
        <p:spPr>
          <a:xfrm>
            <a:off x="8115304" y="2855192"/>
            <a:ext cx="1776919" cy="0"/>
          </a:xfrm>
          <a:prstGeom prst="line">
            <a:avLst/>
          </a:prstGeom>
          <a:ln w="19050">
            <a:solidFill>
              <a:srgbClr val="44C8F5"/>
            </a:solidFill>
          </a:ln>
        </p:spPr>
        <p:style>
          <a:lnRef idx="1">
            <a:schemeClr val="accent1"/>
          </a:lnRef>
          <a:fillRef idx="0">
            <a:schemeClr val="accent1"/>
          </a:fillRef>
          <a:effectRef idx="0">
            <a:schemeClr val="accent1"/>
          </a:effectRef>
          <a:fontRef idx="minor">
            <a:schemeClr val="tx1"/>
          </a:fontRef>
        </p:style>
      </p:cxnSp>
      <p:pic>
        <p:nvPicPr>
          <p:cNvPr id="7" name="Afbeelding 6">
            <a:extLst>
              <a:ext uri="{FF2B5EF4-FFF2-40B4-BE49-F238E27FC236}">
                <a16:creationId xmlns:a16="http://schemas.microsoft.com/office/drawing/2014/main" id="{62AC454E-32D4-42BD-A1BE-ACA903B31E66}"/>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8117738" y="3884725"/>
            <a:ext cx="1723775" cy="241133"/>
          </a:xfrm>
          <a:prstGeom prst="rect">
            <a:avLst/>
          </a:prstGeom>
        </p:spPr>
      </p:pic>
      <p:pic>
        <p:nvPicPr>
          <p:cNvPr id="115" name="Afbeelding 114">
            <a:extLst>
              <a:ext uri="{FF2B5EF4-FFF2-40B4-BE49-F238E27FC236}">
                <a16:creationId xmlns:a16="http://schemas.microsoft.com/office/drawing/2014/main" id="{5574E764-4DF0-401B-8634-39C5C89BB7CE}"/>
              </a:ext>
            </a:extLst>
          </p:cNvPr>
          <p:cNvPicPr>
            <a:picLocks noChangeAspect="1"/>
          </p:cNvPicPr>
          <p:nvPr userDrawn="1"/>
        </p:nvPicPr>
        <p:blipFill rotWithShape="1">
          <a:blip r:embed="rId11">
            <a:extLst>
              <a:ext uri="{28A0092B-C50C-407E-A947-70E740481C1C}">
                <a14:useLocalDpi xmlns:a14="http://schemas.microsoft.com/office/drawing/2010/main" val="0"/>
              </a:ext>
            </a:extLst>
          </a:blip>
          <a:srcRect t="4581"/>
          <a:stretch/>
        </p:blipFill>
        <p:spPr>
          <a:xfrm>
            <a:off x="712045" y="3021013"/>
            <a:ext cx="3511859" cy="3082197"/>
          </a:xfrm>
          <a:prstGeom prst="rect">
            <a:avLst/>
          </a:prstGeom>
        </p:spPr>
      </p:pic>
    </p:spTree>
    <p:extLst>
      <p:ext uri="{BB962C8B-B14F-4D97-AF65-F5344CB8AC3E}">
        <p14:creationId xmlns:p14="http://schemas.microsoft.com/office/powerpoint/2010/main" val="381800638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itle" preserve="1">
  <p:cSld name="Tussentitel">
    <p:spTree>
      <p:nvGrpSpPr>
        <p:cNvPr id="1" name=""/>
        <p:cNvGrpSpPr/>
        <p:nvPr/>
      </p:nvGrpSpPr>
      <p:grpSpPr>
        <a:xfrm>
          <a:off x="0" y="0"/>
          <a:ext cx="0" cy="0"/>
          <a:chOff x="0" y="0"/>
          <a:chExt cx="0" cy="0"/>
        </a:xfrm>
      </p:grpSpPr>
      <p:pic>
        <p:nvPicPr>
          <p:cNvPr id="5" name="Afbeelding 4" hidden="1">
            <a:extLst>
              <a:ext uri="{FF2B5EF4-FFF2-40B4-BE49-F238E27FC236}">
                <a16:creationId xmlns:a16="http://schemas.microsoft.com/office/drawing/2014/main" id="{6146C605-8F34-42B6-AD9C-0FA5DF4B76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Achtergrond">
            <a:extLst>
              <a:ext uri="{FF2B5EF4-FFF2-40B4-BE49-F238E27FC236}">
                <a16:creationId xmlns:a16="http://schemas.microsoft.com/office/drawing/2014/main" id="{127BD0DD-96EC-4659-8C98-AD33554F5AEF}"/>
              </a:ext>
            </a:extLst>
          </p:cNvPr>
          <p:cNvSpPr/>
          <p:nvPr userDrawn="1"/>
        </p:nvSpPr>
        <p:spPr>
          <a:xfrm>
            <a:off x="-908" y="-4233"/>
            <a:ext cx="12194495" cy="6862233"/>
          </a:xfrm>
          <a:custGeom>
            <a:avLst/>
            <a:gdLst>
              <a:gd name="connsiteX0" fmla="*/ 17335500 w 17335500"/>
              <a:gd name="connsiteY0" fmla="*/ 9525 h 10382250"/>
              <a:gd name="connsiteX1" fmla="*/ 3409950 w 17335500"/>
              <a:gd name="connsiteY1" fmla="*/ 0 h 10382250"/>
              <a:gd name="connsiteX2" fmla="*/ 0 w 17335500"/>
              <a:gd name="connsiteY2" fmla="*/ 10382250 h 10382250"/>
              <a:gd name="connsiteX3" fmla="*/ 17335500 w 17335500"/>
              <a:gd name="connsiteY3" fmla="*/ 10334625 h 10382250"/>
              <a:gd name="connsiteX4" fmla="*/ 17335500 w 17335500"/>
              <a:gd name="connsiteY4" fmla="*/ 9525 h 10382250"/>
              <a:gd name="connsiteX0" fmla="*/ 17335500 w 17335500"/>
              <a:gd name="connsiteY0" fmla="*/ 0 h 10372725"/>
              <a:gd name="connsiteX1" fmla="*/ 3398044 w 17335500"/>
              <a:gd name="connsiteY1" fmla="*/ 28575 h 10372725"/>
              <a:gd name="connsiteX2" fmla="*/ 0 w 17335500"/>
              <a:gd name="connsiteY2" fmla="*/ 10372725 h 10372725"/>
              <a:gd name="connsiteX3" fmla="*/ 17335500 w 17335500"/>
              <a:gd name="connsiteY3" fmla="*/ 10325100 h 10372725"/>
              <a:gd name="connsiteX4" fmla="*/ 17335500 w 17335500"/>
              <a:gd name="connsiteY4" fmla="*/ 0 h 10372725"/>
              <a:gd name="connsiteX0" fmla="*/ 16937831 w 17335500"/>
              <a:gd name="connsiteY0" fmla="*/ 481012 h 10344150"/>
              <a:gd name="connsiteX1" fmla="*/ 3398044 w 17335500"/>
              <a:gd name="connsiteY1" fmla="*/ 0 h 10344150"/>
              <a:gd name="connsiteX2" fmla="*/ 0 w 17335500"/>
              <a:gd name="connsiteY2" fmla="*/ 10344150 h 10344150"/>
              <a:gd name="connsiteX3" fmla="*/ 17335500 w 17335500"/>
              <a:gd name="connsiteY3" fmla="*/ 10296525 h 10344150"/>
              <a:gd name="connsiteX4" fmla="*/ 16937831 w 17335500"/>
              <a:gd name="connsiteY4" fmla="*/ 481012 h 10344150"/>
              <a:gd name="connsiteX0" fmla="*/ 17304544 w 17335500"/>
              <a:gd name="connsiteY0" fmla="*/ 0 h 10344151"/>
              <a:gd name="connsiteX1" fmla="*/ 3398044 w 17335500"/>
              <a:gd name="connsiteY1" fmla="*/ 1 h 10344151"/>
              <a:gd name="connsiteX2" fmla="*/ 0 w 17335500"/>
              <a:gd name="connsiteY2" fmla="*/ 10344151 h 10344151"/>
              <a:gd name="connsiteX3" fmla="*/ 17335500 w 17335500"/>
              <a:gd name="connsiteY3" fmla="*/ 10296526 h 10344151"/>
              <a:gd name="connsiteX4" fmla="*/ 17304544 w 17335500"/>
              <a:gd name="connsiteY4" fmla="*/ 0 h 10344151"/>
              <a:gd name="connsiteX0" fmla="*/ 17304544 w 17304622"/>
              <a:gd name="connsiteY0" fmla="*/ 0 h 10344151"/>
              <a:gd name="connsiteX1" fmla="*/ 3398044 w 17304622"/>
              <a:gd name="connsiteY1" fmla="*/ 1 h 10344151"/>
              <a:gd name="connsiteX2" fmla="*/ 0 w 17304622"/>
              <a:gd name="connsiteY2" fmla="*/ 10344151 h 10344151"/>
              <a:gd name="connsiteX3" fmla="*/ 16309181 w 17304622"/>
              <a:gd name="connsiteY3" fmla="*/ 9244014 h 10344151"/>
              <a:gd name="connsiteX4" fmla="*/ 17304544 w 17304622"/>
              <a:gd name="connsiteY4" fmla="*/ 0 h 10344151"/>
              <a:gd name="connsiteX0" fmla="*/ 17304544 w 17309306"/>
              <a:gd name="connsiteY0" fmla="*/ 0 h 10344151"/>
              <a:gd name="connsiteX1" fmla="*/ 3398044 w 17309306"/>
              <a:gd name="connsiteY1" fmla="*/ 1 h 10344151"/>
              <a:gd name="connsiteX2" fmla="*/ 0 w 17309306"/>
              <a:gd name="connsiteY2" fmla="*/ 10344151 h 10344151"/>
              <a:gd name="connsiteX3" fmla="*/ 17309306 w 17309306"/>
              <a:gd name="connsiteY3" fmla="*/ 10287001 h 10344151"/>
              <a:gd name="connsiteX4" fmla="*/ 17304544 w 17309306"/>
              <a:gd name="connsiteY4" fmla="*/ 0 h 10344151"/>
              <a:gd name="connsiteX0" fmla="*/ 16740188 w 16744950"/>
              <a:gd name="connsiteY0" fmla="*/ 0 h 10287001"/>
              <a:gd name="connsiteX1" fmla="*/ 2833688 w 16744950"/>
              <a:gd name="connsiteY1" fmla="*/ 1 h 10287001"/>
              <a:gd name="connsiteX2" fmla="*/ 0 w 16744950"/>
              <a:gd name="connsiteY2" fmla="*/ 10106026 h 10287001"/>
              <a:gd name="connsiteX3" fmla="*/ 16744950 w 16744950"/>
              <a:gd name="connsiteY3" fmla="*/ 10287001 h 10287001"/>
              <a:gd name="connsiteX4" fmla="*/ 16740188 w 16744950"/>
              <a:gd name="connsiteY4" fmla="*/ 0 h 10287001"/>
              <a:gd name="connsiteX0" fmla="*/ 17266444 w 17271206"/>
              <a:gd name="connsiteY0" fmla="*/ 0 h 10287001"/>
              <a:gd name="connsiteX1" fmla="*/ 3359944 w 17271206"/>
              <a:gd name="connsiteY1" fmla="*/ 1 h 10287001"/>
              <a:gd name="connsiteX2" fmla="*/ 0 w 17271206"/>
              <a:gd name="connsiteY2" fmla="*/ 10287001 h 10287001"/>
              <a:gd name="connsiteX3" fmla="*/ 17271206 w 17271206"/>
              <a:gd name="connsiteY3" fmla="*/ 10287001 h 10287001"/>
              <a:gd name="connsiteX4" fmla="*/ 17266444 w 17271206"/>
              <a:gd name="connsiteY4" fmla="*/ 0 h 10287001"/>
              <a:gd name="connsiteX0" fmla="*/ 17266444 w 17271206"/>
              <a:gd name="connsiteY0" fmla="*/ 0 h 10287001"/>
              <a:gd name="connsiteX1" fmla="*/ 3359944 w 17271206"/>
              <a:gd name="connsiteY1" fmla="*/ 1 h 10287001"/>
              <a:gd name="connsiteX2" fmla="*/ 1056368 w 17271206"/>
              <a:gd name="connsiteY2" fmla="*/ 7068458 h 10287001"/>
              <a:gd name="connsiteX3" fmla="*/ 0 w 17271206"/>
              <a:gd name="connsiteY3" fmla="*/ 10287001 h 10287001"/>
              <a:gd name="connsiteX4" fmla="*/ 17271206 w 17271206"/>
              <a:gd name="connsiteY4" fmla="*/ 10287001 h 10287001"/>
              <a:gd name="connsiteX5" fmla="*/ 17266444 w 17271206"/>
              <a:gd name="connsiteY5" fmla="*/ 0 h 10287001"/>
              <a:gd name="connsiteX0" fmla="*/ 18285619 w 18290381"/>
              <a:gd name="connsiteY0" fmla="*/ 0 h 10287001"/>
              <a:gd name="connsiteX1" fmla="*/ 4379119 w 18290381"/>
              <a:gd name="connsiteY1" fmla="*/ 1 h 10287001"/>
              <a:gd name="connsiteX2" fmla="*/ 0 w 18290381"/>
              <a:gd name="connsiteY2" fmla="*/ 5863772 h 10287001"/>
              <a:gd name="connsiteX3" fmla="*/ 1019175 w 18290381"/>
              <a:gd name="connsiteY3" fmla="*/ 10287001 h 10287001"/>
              <a:gd name="connsiteX4" fmla="*/ 18290381 w 18290381"/>
              <a:gd name="connsiteY4" fmla="*/ 10287001 h 10287001"/>
              <a:gd name="connsiteX5" fmla="*/ 18285619 w 18290381"/>
              <a:gd name="connsiteY5" fmla="*/ 0 h 10287001"/>
              <a:gd name="connsiteX0" fmla="*/ 18285619 w 18290381"/>
              <a:gd name="connsiteY0" fmla="*/ 0 h 10287001"/>
              <a:gd name="connsiteX1" fmla="*/ 4379119 w 18290381"/>
              <a:gd name="connsiteY1" fmla="*/ 1 h 10287001"/>
              <a:gd name="connsiteX2" fmla="*/ 0 w 18290381"/>
              <a:gd name="connsiteY2" fmla="*/ 5863772 h 10287001"/>
              <a:gd name="connsiteX3" fmla="*/ 3175 w 18290381"/>
              <a:gd name="connsiteY3" fmla="*/ 10287001 h 10287001"/>
              <a:gd name="connsiteX4" fmla="*/ 18290381 w 18290381"/>
              <a:gd name="connsiteY4" fmla="*/ 10287001 h 10287001"/>
              <a:gd name="connsiteX5" fmla="*/ 18285619 w 18290381"/>
              <a:gd name="connsiteY5" fmla="*/ 0 h 10287001"/>
              <a:gd name="connsiteX0" fmla="*/ 18285619 w 18290381"/>
              <a:gd name="connsiteY0" fmla="*/ 3174 h 10290175"/>
              <a:gd name="connsiteX1" fmla="*/ 2709069 w 18290381"/>
              <a:gd name="connsiteY1" fmla="*/ 0 h 10290175"/>
              <a:gd name="connsiteX2" fmla="*/ 0 w 18290381"/>
              <a:gd name="connsiteY2" fmla="*/ 5866946 h 10290175"/>
              <a:gd name="connsiteX3" fmla="*/ 3175 w 18290381"/>
              <a:gd name="connsiteY3" fmla="*/ 10290175 h 10290175"/>
              <a:gd name="connsiteX4" fmla="*/ 18290381 w 18290381"/>
              <a:gd name="connsiteY4" fmla="*/ 10290175 h 10290175"/>
              <a:gd name="connsiteX5" fmla="*/ 18285619 w 18290381"/>
              <a:gd name="connsiteY5" fmla="*/ 3174 h 10290175"/>
              <a:gd name="connsiteX0" fmla="*/ 18285619 w 18290381"/>
              <a:gd name="connsiteY0" fmla="*/ 0 h 10287001"/>
              <a:gd name="connsiteX1" fmla="*/ 2699544 w 18290381"/>
              <a:gd name="connsiteY1" fmla="*/ 3176 h 10287001"/>
              <a:gd name="connsiteX2" fmla="*/ 0 w 18290381"/>
              <a:gd name="connsiteY2" fmla="*/ 5863772 h 10287001"/>
              <a:gd name="connsiteX3" fmla="*/ 3175 w 18290381"/>
              <a:gd name="connsiteY3" fmla="*/ 10287001 h 10287001"/>
              <a:gd name="connsiteX4" fmla="*/ 18290381 w 18290381"/>
              <a:gd name="connsiteY4" fmla="*/ 10287001 h 10287001"/>
              <a:gd name="connsiteX5" fmla="*/ 18285619 w 18290381"/>
              <a:gd name="connsiteY5" fmla="*/ 0 h 10287001"/>
              <a:gd name="connsiteX0" fmla="*/ 18285619 w 18290381"/>
              <a:gd name="connsiteY0" fmla="*/ 6349 h 10293350"/>
              <a:gd name="connsiteX1" fmla="*/ 2699544 w 18290381"/>
              <a:gd name="connsiteY1" fmla="*/ 0 h 10293350"/>
              <a:gd name="connsiteX2" fmla="*/ 0 w 18290381"/>
              <a:gd name="connsiteY2" fmla="*/ 5870121 h 10293350"/>
              <a:gd name="connsiteX3" fmla="*/ 3175 w 18290381"/>
              <a:gd name="connsiteY3" fmla="*/ 10293350 h 10293350"/>
              <a:gd name="connsiteX4" fmla="*/ 18290381 w 18290381"/>
              <a:gd name="connsiteY4" fmla="*/ 10293350 h 10293350"/>
              <a:gd name="connsiteX5" fmla="*/ 18285619 w 18290381"/>
              <a:gd name="connsiteY5" fmla="*/ 6349 h 10293350"/>
              <a:gd name="connsiteX0" fmla="*/ 18300133 w 18304895"/>
              <a:gd name="connsiteY0" fmla="*/ 6349 h 10293350"/>
              <a:gd name="connsiteX1" fmla="*/ 2714058 w 18304895"/>
              <a:gd name="connsiteY1" fmla="*/ 0 h 10293350"/>
              <a:gd name="connsiteX2" fmla="*/ 0 w 18304895"/>
              <a:gd name="connsiteY2" fmla="*/ 8250464 h 10293350"/>
              <a:gd name="connsiteX3" fmla="*/ 17689 w 18304895"/>
              <a:gd name="connsiteY3" fmla="*/ 10293350 h 10293350"/>
              <a:gd name="connsiteX4" fmla="*/ 18304895 w 18304895"/>
              <a:gd name="connsiteY4" fmla="*/ 10293350 h 10293350"/>
              <a:gd name="connsiteX5" fmla="*/ 18300133 w 18304895"/>
              <a:gd name="connsiteY5" fmla="*/ 6349 h 10293350"/>
              <a:gd name="connsiteX0" fmla="*/ 18282504 w 18287266"/>
              <a:gd name="connsiteY0" fmla="*/ 6349 h 10293350"/>
              <a:gd name="connsiteX1" fmla="*/ 2696429 w 18287266"/>
              <a:gd name="connsiteY1" fmla="*/ 0 h 10293350"/>
              <a:gd name="connsiteX2" fmla="*/ 11399 w 18287266"/>
              <a:gd name="connsiteY2" fmla="*/ 8743949 h 10293350"/>
              <a:gd name="connsiteX3" fmla="*/ 60 w 18287266"/>
              <a:gd name="connsiteY3" fmla="*/ 10293350 h 10293350"/>
              <a:gd name="connsiteX4" fmla="*/ 18287266 w 18287266"/>
              <a:gd name="connsiteY4" fmla="*/ 10293350 h 10293350"/>
              <a:gd name="connsiteX5" fmla="*/ 18282504 w 18287266"/>
              <a:gd name="connsiteY5" fmla="*/ 6349 h 10293350"/>
              <a:gd name="connsiteX0" fmla="*/ 18286980 w 18291742"/>
              <a:gd name="connsiteY0" fmla="*/ 6349 h 10293350"/>
              <a:gd name="connsiteX1" fmla="*/ 2700905 w 18291742"/>
              <a:gd name="connsiteY1" fmla="*/ 0 h 10293350"/>
              <a:gd name="connsiteX2" fmla="*/ 0 w 18291742"/>
              <a:gd name="connsiteY2" fmla="*/ 8207374 h 10293350"/>
              <a:gd name="connsiteX3" fmla="*/ 4536 w 18291742"/>
              <a:gd name="connsiteY3" fmla="*/ 10293350 h 10293350"/>
              <a:gd name="connsiteX4" fmla="*/ 18291742 w 18291742"/>
              <a:gd name="connsiteY4" fmla="*/ 10293350 h 10293350"/>
              <a:gd name="connsiteX5" fmla="*/ 18286980 w 18291742"/>
              <a:gd name="connsiteY5" fmla="*/ 6349 h 10293350"/>
              <a:gd name="connsiteX0" fmla="*/ 18286980 w 18291742"/>
              <a:gd name="connsiteY0" fmla="*/ 6349 h 10293350"/>
              <a:gd name="connsiteX1" fmla="*/ 2684237 w 18291742"/>
              <a:gd name="connsiteY1" fmla="*/ 0 h 10293350"/>
              <a:gd name="connsiteX2" fmla="*/ 0 w 18291742"/>
              <a:gd name="connsiteY2" fmla="*/ 8207374 h 10293350"/>
              <a:gd name="connsiteX3" fmla="*/ 4536 w 18291742"/>
              <a:gd name="connsiteY3" fmla="*/ 10293350 h 10293350"/>
              <a:gd name="connsiteX4" fmla="*/ 18291742 w 18291742"/>
              <a:gd name="connsiteY4" fmla="*/ 10293350 h 10293350"/>
              <a:gd name="connsiteX5" fmla="*/ 18286980 w 18291742"/>
              <a:gd name="connsiteY5" fmla="*/ 6349 h 1029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91742" h="10293350">
                <a:moveTo>
                  <a:pt x="18286980" y="6349"/>
                </a:moveTo>
                <a:lnTo>
                  <a:pt x="2684237" y="0"/>
                </a:lnTo>
                <a:lnTo>
                  <a:pt x="0" y="8207374"/>
                </a:lnTo>
                <a:cubicBezTo>
                  <a:pt x="1058" y="9681784"/>
                  <a:pt x="3478" y="8818940"/>
                  <a:pt x="4536" y="10293350"/>
                </a:cubicBezTo>
                <a:lnTo>
                  <a:pt x="18291742" y="10293350"/>
                </a:lnTo>
                <a:cubicBezTo>
                  <a:pt x="18281423" y="6861175"/>
                  <a:pt x="18297299" y="3438524"/>
                  <a:pt x="18286980" y="6349"/>
                </a:cubicBezTo>
                <a:close/>
              </a:path>
            </a:pathLst>
          </a:custGeom>
          <a:solidFill>
            <a:srgbClr val="44C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200" dirty="0"/>
          </a:p>
        </p:txBody>
      </p:sp>
      <p:sp>
        <p:nvSpPr>
          <p:cNvPr id="2" name="Title"/>
          <p:cNvSpPr>
            <a:spLocks noGrp="1"/>
          </p:cNvSpPr>
          <p:nvPr>
            <p:ph type="ctrTitle" hasCustomPrompt="1"/>
          </p:nvPr>
        </p:nvSpPr>
        <p:spPr>
          <a:xfrm>
            <a:off x="3432810" y="2265535"/>
            <a:ext cx="8251191" cy="1309663"/>
          </a:xfrm>
        </p:spPr>
        <p:txBody>
          <a:bodyPr wrap="none" lIns="0" tIns="0" rIns="0" bIns="0" anchor="b">
            <a:noAutofit/>
          </a:bodyPr>
          <a:lstStyle>
            <a:lvl1pPr algn="l">
              <a:lnSpc>
                <a:spcPct val="64000"/>
              </a:lnSpc>
              <a:defRPr sz="3600">
                <a:solidFill>
                  <a:schemeClr val="bg1"/>
                </a:solidFill>
                <a:latin typeface="Arial Rounded MT Bold" panose="020F0704030504030204" pitchFamily="34" charset="0"/>
              </a:defRPr>
            </a:lvl1pPr>
          </a:lstStyle>
          <a:p>
            <a:r>
              <a:rPr lang="nl-NL" dirty="0"/>
              <a:t>Klik om Titel te bewerken</a:t>
            </a:r>
            <a:endParaRPr lang="en-US" dirty="0"/>
          </a:p>
        </p:txBody>
      </p:sp>
      <p:sp>
        <p:nvSpPr>
          <p:cNvPr id="3" name="Subtitle 2"/>
          <p:cNvSpPr>
            <a:spLocks noGrp="1"/>
          </p:cNvSpPr>
          <p:nvPr>
            <p:ph type="subTitle" idx="1"/>
          </p:nvPr>
        </p:nvSpPr>
        <p:spPr>
          <a:xfrm>
            <a:off x="3451860" y="3889020"/>
            <a:ext cx="8251191" cy="1812970"/>
          </a:xfrm>
        </p:spPr>
        <p:txBody>
          <a:bodyPr lIns="0" tIns="0" rIns="0" bIns="0"/>
          <a:lstStyle>
            <a:lvl1pPr marL="0" indent="0" algn="l">
              <a:lnSpc>
                <a:spcPct val="65000"/>
              </a:lnSpc>
              <a:buNone/>
              <a:defRPr sz="2400">
                <a:solidFill>
                  <a:schemeClr val="bg1"/>
                </a:solidFill>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nl-NL"/>
              <a:t>Klikken om de ondertitelstijl van het model te bewerken</a:t>
            </a:r>
            <a:endParaRPr lang="en-US" dirty="0"/>
          </a:p>
        </p:txBody>
      </p:sp>
      <p:pic>
        <p:nvPicPr>
          <p:cNvPr id="11" name="Howest Logo">
            <a:extLst>
              <a:ext uri="{FF2B5EF4-FFF2-40B4-BE49-F238E27FC236}">
                <a16:creationId xmlns:a16="http://schemas.microsoft.com/office/drawing/2014/main" id="{F0A4337E-4309-4111-B746-78D887371E5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63838" y="768980"/>
            <a:ext cx="1966095" cy="1007625"/>
          </a:xfrm>
          <a:prstGeom prst="rect">
            <a:avLst/>
          </a:prstGeom>
        </p:spPr>
      </p:pic>
      <p:sp>
        <p:nvSpPr>
          <p:cNvPr id="8" name="TextBox 4">
            <a:extLst>
              <a:ext uri="{FF2B5EF4-FFF2-40B4-BE49-F238E27FC236}">
                <a16:creationId xmlns:a16="http://schemas.microsoft.com/office/drawing/2014/main" id="{DA42037B-F9D4-4CC2-9863-1CC1A6AE5F12}"/>
              </a:ext>
            </a:extLst>
          </p:cNvPr>
          <p:cNvSpPr txBox="1"/>
          <p:nvPr userDrawn="1"/>
        </p:nvSpPr>
        <p:spPr>
          <a:xfrm>
            <a:off x="8405793" y="-352283"/>
            <a:ext cx="3775968" cy="297454"/>
          </a:xfrm>
          <a:prstGeom prst="rect">
            <a:avLst/>
          </a:prstGeom>
          <a:noFill/>
        </p:spPr>
        <p:txBody>
          <a:bodyPr wrap="square" rtlCol="0">
            <a:spAutoFit/>
          </a:bodyPr>
          <a:lstStyle/>
          <a:p>
            <a:pPr algn="r"/>
            <a:r>
              <a:rPr lang="nl-NL" sz="1333" b="1" dirty="0">
                <a:solidFill>
                  <a:schemeClr val="tx1"/>
                </a:solidFill>
                <a:latin typeface="+mn-lt"/>
                <a:cs typeface="Arial" panose="020B0604020202020204" pitchFamily="34" charset="0"/>
              </a:rPr>
              <a:t>Tussentitel slide</a:t>
            </a:r>
            <a:endParaRPr lang="en-US" sz="1333" b="1" dirty="0">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3268442831"/>
      </p:ext>
    </p:extLst>
  </p:cSld>
  <p:clrMapOvr>
    <a:masterClrMapping/>
  </p:clrMapOvr>
  <p:extLst>
    <p:ext uri="{DCECCB84-F9BA-43D5-87BE-67443E8EF086}">
      <p15:sldGuideLst xmlns:p15="http://schemas.microsoft.com/office/powerpoint/2012/main"/>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itle" preserve="1">
  <p:cSld name="Titel">
    <p:spTree>
      <p:nvGrpSpPr>
        <p:cNvPr id="1" name=""/>
        <p:cNvGrpSpPr/>
        <p:nvPr/>
      </p:nvGrpSpPr>
      <p:grpSpPr>
        <a:xfrm>
          <a:off x="0" y="0"/>
          <a:ext cx="0" cy="0"/>
          <a:chOff x="0" y="0"/>
          <a:chExt cx="0" cy="0"/>
        </a:xfrm>
      </p:grpSpPr>
      <p:sp>
        <p:nvSpPr>
          <p:cNvPr id="10" name="Achtergrond Blauw">
            <a:extLst>
              <a:ext uri="{FF2B5EF4-FFF2-40B4-BE49-F238E27FC236}">
                <a16:creationId xmlns:a16="http://schemas.microsoft.com/office/drawing/2014/main" id="{127BD0DD-96EC-4659-8C98-AD33554F5AEF}"/>
              </a:ext>
            </a:extLst>
          </p:cNvPr>
          <p:cNvSpPr/>
          <p:nvPr userDrawn="1"/>
        </p:nvSpPr>
        <p:spPr>
          <a:xfrm>
            <a:off x="679450" y="-1"/>
            <a:ext cx="11514137" cy="6858001"/>
          </a:xfrm>
          <a:custGeom>
            <a:avLst/>
            <a:gdLst>
              <a:gd name="connsiteX0" fmla="*/ 17335500 w 17335500"/>
              <a:gd name="connsiteY0" fmla="*/ 9525 h 10382250"/>
              <a:gd name="connsiteX1" fmla="*/ 3409950 w 17335500"/>
              <a:gd name="connsiteY1" fmla="*/ 0 h 10382250"/>
              <a:gd name="connsiteX2" fmla="*/ 0 w 17335500"/>
              <a:gd name="connsiteY2" fmla="*/ 10382250 h 10382250"/>
              <a:gd name="connsiteX3" fmla="*/ 17335500 w 17335500"/>
              <a:gd name="connsiteY3" fmla="*/ 10334625 h 10382250"/>
              <a:gd name="connsiteX4" fmla="*/ 17335500 w 17335500"/>
              <a:gd name="connsiteY4" fmla="*/ 9525 h 10382250"/>
              <a:gd name="connsiteX0" fmla="*/ 17335500 w 17335500"/>
              <a:gd name="connsiteY0" fmla="*/ 0 h 10372725"/>
              <a:gd name="connsiteX1" fmla="*/ 3398044 w 17335500"/>
              <a:gd name="connsiteY1" fmla="*/ 28575 h 10372725"/>
              <a:gd name="connsiteX2" fmla="*/ 0 w 17335500"/>
              <a:gd name="connsiteY2" fmla="*/ 10372725 h 10372725"/>
              <a:gd name="connsiteX3" fmla="*/ 17335500 w 17335500"/>
              <a:gd name="connsiteY3" fmla="*/ 10325100 h 10372725"/>
              <a:gd name="connsiteX4" fmla="*/ 17335500 w 17335500"/>
              <a:gd name="connsiteY4" fmla="*/ 0 h 10372725"/>
              <a:gd name="connsiteX0" fmla="*/ 16937831 w 17335500"/>
              <a:gd name="connsiteY0" fmla="*/ 481012 h 10344150"/>
              <a:gd name="connsiteX1" fmla="*/ 3398044 w 17335500"/>
              <a:gd name="connsiteY1" fmla="*/ 0 h 10344150"/>
              <a:gd name="connsiteX2" fmla="*/ 0 w 17335500"/>
              <a:gd name="connsiteY2" fmla="*/ 10344150 h 10344150"/>
              <a:gd name="connsiteX3" fmla="*/ 17335500 w 17335500"/>
              <a:gd name="connsiteY3" fmla="*/ 10296525 h 10344150"/>
              <a:gd name="connsiteX4" fmla="*/ 16937831 w 17335500"/>
              <a:gd name="connsiteY4" fmla="*/ 481012 h 10344150"/>
              <a:gd name="connsiteX0" fmla="*/ 17304544 w 17335500"/>
              <a:gd name="connsiteY0" fmla="*/ 0 h 10344151"/>
              <a:gd name="connsiteX1" fmla="*/ 3398044 w 17335500"/>
              <a:gd name="connsiteY1" fmla="*/ 1 h 10344151"/>
              <a:gd name="connsiteX2" fmla="*/ 0 w 17335500"/>
              <a:gd name="connsiteY2" fmla="*/ 10344151 h 10344151"/>
              <a:gd name="connsiteX3" fmla="*/ 17335500 w 17335500"/>
              <a:gd name="connsiteY3" fmla="*/ 10296526 h 10344151"/>
              <a:gd name="connsiteX4" fmla="*/ 17304544 w 17335500"/>
              <a:gd name="connsiteY4" fmla="*/ 0 h 10344151"/>
              <a:gd name="connsiteX0" fmla="*/ 17304544 w 17304622"/>
              <a:gd name="connsiteY0" fmla="*/ 0 h 10344151"/>
              <a:gd name="connsiteX1" fmla="*/ 3398044 w 17304622"/>
              <a:gd name="connsiteY1" fmla="*/ 1 h 10344151"/>
              <a:gd name="connsiteX2" fmla="*/ 0 w 17304622"/>
              <a:gd name="connsiteY2" fmla="*/ 10344151 h 10344151"/>
              <a:gd name="connsiteX3" fmla="*/ 16309181 w 17304622"/>
              <a:gd name="connsiteY3" fmla="*/ 9244014 h 10344151"/>
              <a:gd name="connsiteX4" fmla="*/ 17304544 w 17304622"/>
              <a:gd name="connsiteY4" fmla="*/ 0 h 10344151"/>
              <a:gd name="connsiteX0" fmla="*/ 17304544 w 17309306"/>
              <a:gd name="connsiteY0" fmla="*/ 0 h 10344151"/>
              <a:gd name="connsiteX1" fmla="*/ 3398044 w 17309306"/>
              <a:gd name="connsiteY1" fmla="*/ 1 h 10344151"/>
              <a:gd name="connsiteX2" fmla="*/ 0 w 17309306"/>
              <a:gd name="connsiteY2" fmla="*/ 10344151 h 10344151"/>
              <a:gd name="connsiteX3" fmla="*/ 17309306 w 17309306"/>
              <a:gd name="connsiteY3" fmla="*/ 10287001 h 10344151"/>
              <a:gd name="connsiteX4" fmla="*/ 17304544 w 17309306"/>
              <a:gd name="connsiteY4" fmla="*/ 0 h 10344151"/>
              <a:gd name="connsiteX0" fmla="*/ 16740188 w 16744950"/>
              <a:gd name="connsiteY0" fmla="*/ 0 h 10287001"/>
              <a:gd name="connsiteX1" fmla="*/ 2833688 w 16744950"/>
              <a:gd name="connsiteY1" fmla="*/ 1 h 10287001"/>
              <a:gd name="connsiteX2" fmla="*/ 0 w 16744950"/>
              <a:gd name="connsiteY2" fmla="*/ 10106026 h 10287001"/>
              <a:gd name="connsiteX3" fmla="*/ 16744950 w 16744950"/>
              <a:gd name="connsiteY3" fmla="*/ 10287001 h 10287001"/>
              <a:gd name="connsiteX4" fmla="*/ 16740188 w 16744950"/>
              <a:gd name="connsiteY4" fmla="*/ 0 h 10287001"/>
              <a:gd name="connsiteX0" fmla="*/ 17266444 w 17271206"/>
              <a:gd name="connsiteY0" fmla="*/ 0 h 10287001"/>
              <a:gd name="connsiteX1" fmla="*/ 3359944 w 17271206"/>
              <a:gd name="connsiteY1" fmla="*/ 1 h 10287001"/>
              <a:gd name="connsiteX2" fmla="*/ 0 w 17271206"/>
              <a:gd name="connsiteY2" fmla="*/ 10287001 h 10287001"/>
              <a:gd name="connsiteX3" fmla="*/ 17271206 w 17271206"/>
              <a:gd name="connsiteY3" fmla="*/ 10287001 h 10287001"/>
              <a:gd name="connsiteX4" fmla="*/ 17266444 w 17271206"/>
              <a:gd name="connsiteY4" fmla="*/ 0 h 10287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71206" h="10287001">
                <a:moveTo>
                  <a:pt x="17266444" y="0"/>
                </a:moveTo>
                <a:lnTo>
                  <a:pt x="3359944" y="1"/>
                </a:lnTo>
                <a:lnTo>
                  <a:pt x="0" y="10287001"/>
                </a:lnTo>
                <a:lnTo>
                  <a:pt x="17271206" y="10287001"/>
                </a:lnTo>
                <a:cubicBezTo>
                  <a:pt x="17260887" y="6854826"/>
                  <a:pt x="17276763" y="3432175"/>
                  <a:pt x="17266444" y="0"/>
                </a:cubicBezTo>
                <a:close/>
              </a:path>
            </a:pathLst>
          </a:custGeom>
          <a:solidFill>
            <a:srgbClr val="44C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200" dirty="0"/>
          </a:p>
        </p:txBody>
      </p:sp>
      <p:pic>
        <p:nvPicPr>
          <p:cNvPr id="15" name="template Image TEMP" hidden="1">
            <a:extLst>
              <a:ext uri="{FF2B5EF4-FFF2-40B4-BE49-F238E27FC236}">
                <a16:creationId xmlns:a16="http://schemas.microsoft.com/office/drawing/2014/main" id="{4A45DE4B-E045-4661-8F27-4DF498AAD24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
        <p:nvSpPr>
          <p:cNvPr id="2" name="Title 1"/>
          <p:cNvSpPr>
            <a:spLocks noGrp="1"/>
          </p:cNvSpPr>
          <p:nvPr>
            <p:ph type="ctrTitle" hasCustomPrompt="1"/>
          </p:nvPr>
        </p:nvSpPr>
        <p:spPr>
          <a:xfrm>
            <a:off x="3432810" y="2719009"/>
            <a:ext cx="8251191" cy="1309663"/>
          </a:xfrm>
        </p:spPr>
        <p:txBody>
          <a:bodyPr wrap="none" lIns="0" tIns="0" rIns="0" bIns="0" anchor="b">
            <a:noAutofit/>
          </a:bodyPr>
          <a:lstStyle>
            <a:lvl1pPr algn="l">
              <a:lnSpc>
                <a:spcPct val="100000"/>
              </a:lnSpc>
              <a:defRPr sz="3600">
                <a:solidFill>
                  <a:schemeClr val="bg1"/>
                </a:solidFill>
                <a:latin typeface="Arial Rounded MT Bold" panose="020F0704030504030204" pitchFamily="34" charset="0"/>
              </a:defRPr>
            </a:lvl1pPr>
          </a:lstStyle>
          <a:p>
            <a:br>
              <a:rPr lang="nl-NL" dirty="0"/>
            </a:br>
            <a:br>
              <a:rPr lang="nl-NL" dirty="0"/>
            </a:br>
            <a:r>
              <a:rPr lang="nl-NL" dirty="0"/>
              <a:t>Titel</a:t>
            </a:r>
            <a:endParaRPr lang="en-US" dirty="0"/>
          </a:p>
        </p:txBody>
      </p:sp>
      <p:sp>
        <p:nvSpPr>
          <p:cNvPr id="3" name="Subtitle 2"/>
          <p:cNvSpPr>
            <a:spLocks noGrp="1"/>
          </p:cNvSpPr>
          <p:nvPr>
            <p:ph type="subTitle" idx="1" hasCustomPrompt="1"/>
          </p:nvPr>
        </p:nvSpPr>
        <p:spPr>
          <a:xfrm>
            <a:off x="3451860" y="4461443"/>
            <a:ext cx="8251191" cy="1655762"/>
          </a:xfrm>
        </p:spPr>
        <p:txBody>
          <a:bodyPr lIns="0" tIns="0" rIns="0" bIns="0"/>
          <a:lstStyle>
            <a:lvl1pPr marL="0" indent="0" algn="l">
              <a:lnSpc>
                <a:spcPct val="65000"/>
              </a:lnSpc>
              <a:buNone/>
              <a:defRPr sz="2400">
                <a:solidFill>
                  <a:schemeClr val="bg1"/>
                </a:solidFill>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nl-NL" dirty="0"/>
              <a:t>Ondertitel tekst</a:t>
            </a:r>
          </a:p>
        </p:txBody>
      </p:sp>
      <p:pic>
        <p:nvPicPr>
          <p:cNvPr id="11" name="Howest Logo">
            <a:extLst>
              <a:ext uri="{FF2B5EF4-FFF2-40B4-BE49-F238E27FC236}">
                <a16:creationId xmlns:a16="http://schemas.microsoft.com/office/drawing/2014/main" id="{F0A4337E-4309-4111-B746-78D887371E5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901" y="243728"/>
            <a:ext cx="5045075" cy="2585601"/>
          </a:xfrm>
          <a:prstGeom prst="rect">
            <a:avLst/>
          </a:prstGeom>
        </p:spPr>
      </p:pic>
      <p:sp>
        <p:nvSpPr>
          <p:cNvPr id="8" name="TextBox 4">
            <a:extLst>
              <a:ext uri="{FF2B5EF4-FFF2-40B4-BE49-F238E27FC236}">
                <a16:creationId xmlns:a16="http://schemas.microsoft.com/office/drawing/2014/main" id="{3518A324-C96E-44BE-ACA2-A56AC1F14FF4}"/>
              </a:ext>
            </a:extLst>
          </p:cNvPr>
          <p:cNvSpPr txBox="1"/>
          <p:nvPr userDrawn="1"/>
        </p:nvSpPr>
        <p:spPr>
          <a:xfrm>
            <a:off x="8405793" y="-352283"/>
            <a:ext cx="3775968" cy="297454"/>
          </a:xfrm>
          <a:prstGeom prst="rect">
            <a:avLst/>
          </a:prstGeom>
          <a:noFill/>
        </p:spPr>
        <p:txBody>
          <a:bodyPr wrap="square" rtlCol="0">
            <a:spAutoFit/>
          </a:bodyPr>
          <a:lstStyle/>
          <a:p>
            <a:pPr algn="r"/>
            <a:r>
              <a:rPr lang="nl-NL" sz="1333" b="1" dirty="0">
                <a:solidFill>
                  <a:schemeClr val="tx1"/>
                </a:solidFill>
                <a:latin typeface="+mn-lt"/>
                <a:cs typeface="Arial" panose="020B0604020202020204" pitchFamily="34" charset="0"/>
              </a:rPr>
              <a:t>Titel slide</a:t>
            </a:r>
            <a:endParaRPr lang="en-US" sz="1333" b="1" dirty="0">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168216331"/>
      </p:ext>
    </p:extLst>
  </p:cSld>
  <p:clrMapOvr>
    <a:masterClrMapping/>
  </p:clrMapOvr>
  <p:extLst>
    <p:ext uri="{DCECCB84-F9BA-43D5-87BE-67443E8EF086}">
      <p15:sldGuideLst xmlns:p15="http://schemas.microsoft.com/office/powerpoint/2012/main"/>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title" preserve="1">
  <p:cSld name="Quote">
    <p:spTree>
      <p:nvGrpSpPr>
        <p:cNvPr id="1" name=""/>
        <p:cNvGrpSpPr/>
        <p:nvPr/>
      </p:nvGrpSpPr>
      <p:grpSpPr>
        <a:xfrm>
          <a:off x="0" y="0"/>
          <a:ext cx="0" cy="0"/>
          <a:chOff x="0" y="0"/>
          <a:chExt cx="0" cy="0"/>
        </a:xfrm>
      </p:grpSpPr>
      <p:pic>
        <p:nvPicPr>
          <p:cNvPr id="5" name="Afbeelding 4" hidden="1">
            <a:extLst>
              <a:ext uri="{FF2B5EF4-FFF2-40B4-BE49-F238E27FC236}">
                <a16:creationId xmlns:a16="http://schemas.microsoft.com/office/drawing/2014/main" id="{6146C605-8F34-42B6-AD9C-0FA5DF4B76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Achtergrond">
            <a:extLst>
              <a:ext uri="{FF2B5EF4-FFF2-40B4-BE49-F238E27FC236}">
                <a16:creationId xmlns:a16="http://schemas.microsoft.com/office/drawing/2014/main" id="{127BD0DD-96EC-4659-8C98-AD33554F5AEF}"/>
              </a:ext>
            </a:extLst>
          </p:cNvPr>
          <p:cNvSpPr/>
          <p:nvPr userDrawn="1"/>
        </p:nvSpPr>
        <p:spPr>
          <a:xfrm>
            <a:off x="-908" y="-4233"/>
            <a:ext cx="12194495" cy="6862233"/>
          </a:xfrm>
          <a:custGeom>
            <a:avLst/>
            <a:gdLst>
              <a:gd name="connsiteX0" fmla="*/ 17335500 w 17335500"/>
              <a:gd name="connsiteY0" fmla="*/ 9525 h 10382250"/>
              <a:gd name="connsiteX1" fmla="*/ 3409950 w 17335500"/>
              <a:gd name="connsiteY1" fmla="*/ 0 h 10382250"/>
              <a:gd name="connsiteX2" fmla="*/ 0 w 17335500"/>
              <a:gd name="connsiteY2" fmla="*/ 10382250 h 10382250"/>
              <a:gd name="connsiteX3" fmla="*/ 17335500 w 17335500"/>
              <a:gd name="connsiteY3" fmla="*/ 10334625 h 10382250"/>
              <a:gd name="connsiteX4" fmla="*/ 17335500 w 17335500"/>
              <a:gd name="connsiteY4" fmla="*/ 9525 h 10382250"/>
              <a:gd name="connsiteX0" fmla="*/ 17335500 w 17335500"/>
              <a:gd name="connsiteY0" fmla="*/ 0 h 10372725"/>
              <a:gd name="connsiteX1" fmla="*/ 3398044 w 17335500"/>
              <a:gd name="connsiteY1" fmla="*/ 28575 h 10372725"/>
              <a:gd name="connsiteX2" fmla="*/ 0 w 17335500"/>
              <a:gd name="connsiteY2" fmla="*/ 10372725 h 10372725"/>
              <a:gd name="connsiteX3" fmla="*/ 17335500 w 17335500"/>
              <a:gd name="connsiteY3" fmla="*/ 10325100 h 10372725"/>
              <a:gd name="connsiteX4" fmla="*/ 17335500 w 17335500"/>
              <a:gd name="connsiteY4" fmla="*/ 0 h 10372725"/>
              <a:gd name="connsiteX0" fmla="*/ 16937831 w 17335500"/>
              <a:gd name="connsiteY0" fmla="*/ 481012 h 10344150"/>
              <a:gd name="connsiteX1" fmla="*/ 3398044 w 17335500"/>
              <a:gd name="connsiteY1" fmla="*/ 0 h 10344150"/>
              <a:gd name="connsiteX2" fmla="*/ 0 w 17335500"/>
              <a:gd name="connsiteY2" fmla="*/ 10344150 h 10344150"/>
              <a:gd name="connsiteX3" fmla="*/ 17335500 w 17335500"/>
              <a:gd name="connsiteY3" fmla="*/ 10296525 h 10344150"/>
              <a:gd name="connsiteX4" fmla="*/ 16937831 w 17335500"/>
              <a:gd name="connsiteY4" fmla="*/ 481012 h 10344150"/>
              <a:gd name="connsiteX0" fmla="*/ 17304544 w 17335500"/>
              <a:gd name="connsiteY0" fmla="*/ 0 h 10344151"/>
              <a:gd name="connsiteX1" fmla="*/ 3398044 w 17335500"/>
              <a:gd name="connsiteY1" fmla="*/ 1 h 10344151"/>
              <a:gd name="connsiteX2" fmla="*/ 0 w 17335500"/>
              <a:gd name="connsiteY2" fmla="*/ 10344151 h 10344151"/>
              <a:gd name="connsiteX3" fmla="*/ 17335500 w 17335500"/>
              <a:gd name="connsiteY3" fmla="*/ 10296526 h 10344151"/>
              <a:gd name="connsiteX4" fmla="*/ 17304544 w 17335500"/>
              <a:gd name="connsiteY4" fmla="*/ 0 h 10344151"/>
              <a:gd name="connsiteX0" fmla="*/ 17304544 w 17304622"/>
              <a:gd name="connsiteY0" fmla="*/ 0 h 10344151"/>
              <a:gd name="connsiteX1" fmla="*/ 3398044 w 17304622"/>
              <a:gd name="connsiteY1" fmla="*/ 1 h 10344151"/>
              <a:gd name="connsiteX2" fmla="*/ 0 w 17304622"/>
              <a:gd name="connsiteY2" fmla="*/ 10344151 h 10344151"/>
              <a:gd name="connsiteX3" fmla="*/ 16309181 w 17304622"/>
              <a:gd name="connsiteY3" fmla="*/ 9244014 h 10344151"/>
              <a:gd name="connsiteX4" fmla="*/ 17304544 w 17304622"/>
              <a:gd name="connsiteY4" fmla="*/ 0 h 10344151"/>
              <a:gd name="connsiteX0" fmla="*/ 17304544 w 17309306"/>
              <a:gd name="connsiteY0" fmla="*/ 0 h 10344151"/>
              <a:gd name="connsiteX1" fmla="*/ 3398044 w 17309306"/>
              <a:gd name="connsiteY1" fmla="*/ 1 h 10344151"/>
              <a:gd name="connsiteX2" fmla="*/ 0 w 17309306"/>
              <a:gd name="connsiteY2" fmla="*/ 10344151 h 10344151"/>
              <a:gd name="connsiteX3" fmla="*/ 17309306 w 17309306"/>
              <a:gd name="connsiteY3" fmla="*/ 10287001 h 10344151"/>
              <a:gd name="connsiteX4" fmla="*/ 17304544 w 17309306"/>
              <a:gd name="connsiteY4" fmla="*/ 0 h 10344151"/>
              <a:gd name="connsiteX0" fmla="*/ 16740188 w 16744950"/>
              <a:gd name="connsiteY0" fmla="*/ 0 h 10287001"/>
              <a:gd name="connsiteX1" fmla="*/ 2833688 w 16744950"/>
              <a:gd name="connsiteY1" fmla="*/ 1 h 10287001"/>
              <a:gd name="connsiteX2" fmla="*/ 0 w 16744950"/>
              <a:gd name="connsiteY2" fmla="*/ 10106026 h 10287001"/>
              <a:gd name="connsiteX3" fmla="*/ 16744950 w 16744950"/>
              <a:gd name="connsiteY3" fmla="*/ 10287001 h 10287001"/>
              <a:gd name="connsiteX4" fmla="*/ 16740188 w 16744950"/>
              <a:gd name="connsiteY4" fmla="*/ 0 h 10287001"/>
              <a:gd name="connsiteX0" fmla="*/ 17266444 w 17271206"/>
              <a:gd name="connsiteY0" fmla="*/ 0 h 10287001"/>
              <a:gd name="connsiteX1" fmla="*/ 3359944 w 17271206"/>
              <a:gd name="connsiteY1" fmla="*/ 1 h 10287001"/>
              <a:gd name="connsiteX2" fmla="*/ 0 w 17271206"/>
              <a:gd name="connsiteY2" fmla="*/ 10287001 h 10287001"/>
              <a:gd name="connsiteX3" fmla="*/ 17271206 w 17271206"/>
              <a:gd name="connsiteY3" fmla="*/ 10287001 h 10287001"/>
              <a:gd name="connsiteX4" fmla="*/ 17266444 w 17271206"/>
              <a:gd name="connsiteY4" fmla="*/ 0 h 10287001"/>
              <a:gd name="connsiteX0" fmla="*/ 17266444 w 17271206"/>
              <a:gd name="connsiteY0" fmla="*/ 0 h 10287001"/>
              <a:gd name="connsiteX1" fmla="*/ 3359944 w 17271206"/>
              <a:gd name="connsiteY1" fmla="*/ 1 h 10287001"/>
              <a:gd name="connsiteX2" fmla="*/ 1056368 w 17271206"/>
              <a:gd name="connsiteY2" fmla="*/ 7068458 h 10287001"/>
              <a:gd name="connsiteX3" fmla="*/ 0 w 17271206"/>
              <a:gd name="connsiteY3" fmla="*/ 10287001 h 10287001"/>
              <a:gd name="connsiteX4" fmla="*/ 17271206 w 17271206"/>
              <a:gd name="connsiteY4" fmla="*/ 10287001 h 10287001"/>
              <a:gd name="connsiteX5" fmla="*/ 17266444 w 17271206"/>
              <a:gd name="connsiteY5" fmla="*/ 0 h 10287001"/>
              <a:gd name="connsiteX0" fmla="*/ 18285619 w 18290381"/>
              <a:gd name="connsiteY0" fmla="*/ 0 h 10287001"/>
              <a:gd name="connsiteX1" fmla="*/ 4379119 w 18290381"/>
              <a:gd name="connsiteY1" fmla="*/ 1 h 10287001"/>
              <a:gd name="connsiteX2" fmla="*/ 0 w 18290381"/>
              <a:gd name="connsiteY2" fmla="*/ 5863772 h 10287001"/>
              <a:gd name="connsiteX3" fmla="*/ 1019175 w 18290381"/>
              <a:gd name="connsiteY3" fmla="*/ 10287001 h 10287001"/>
              <a:gd name="connsiteX4" fmla="*/ 18290381 w 18290381"/>
              <a:gd name="connsiteY4" fmla="*/ 10287001 h 10287001"/>
              <a:gd name="connsiteX5" fmla="*/ 18285619 w 18290381"/>
              <a:gd name="connsiteY5" fmla="*/ 0 h 10287001"/>
              <a:gd name="connsiteX0" fmla="*/ 18285619 w 18290381"/>
              <a:gd name="connsiteY0" fmla="*/ 0 h 10287001"/>
              <a:gd name="connsiteX1" fmla="*/ 4379119 w 18290381"/>
              <a:gd name="connsiteY1" fmla="*/ 1 h 10287001"/>
              <a:gd name="connsiteX2" fmla="*/ 0 w 18290381"/>
              <a:gd name="connsiteY2" fmla="*/ 5863772 h 10287001"/>
              <a:gd name="connsiteX3" fmla="*/ 3175 w 18290381"/>
              <a:gd name="connsiteY3" fmla="*/ 10287001 h 10287001"/>
              <a:gd name="connsiteX4" fmla="*/ 18290381 w 18290381"/>
              <a:gd name="connsiteY4" fmla="*/ 10287001 h 10287001"/>
              <a:gd name="connsiteX5" fmla="*/ 18285619 w 18290381"/>
              <a:gd name="connsiteY5" fmla="*/ 0 h 10287001"/>
              <a:gd name="connsiteX0" fmla="*/ 18285619 w 18290381"/>
              <a:gd name="connsiteY0" fmla="*/ 3174 h 10290175"/>
              <a:gd name="connsiteX1" fmla="*/ 2709069 w 18290381"/>
              <a:gd name="connsiteY1" fmla="*/ 0 h 10290175"/>
              <a:gd name="connsiteX2" fmla="*/ 0 w 18290381"/>
              <a:gd name="connsiteY2" fmla="*/ 5866946 h 10290175"/>
              <a:gd name="connsiteX3" fmla="*/ 3175 w 18290381"/>
              <a:gd name="connsiteY3" fmla="*/ 10290175 h 10290175"/>
              <a:gd name="connsiteX4" fmla="*/ 18290381 w 18290381"/>
              <a:gd name="connsiteY4" fmla="*/ 10290175 h 10290175"/>
              <a:gd name="connsiteX5" fmla="*/ 18285619 w 18290381"/>
              <a:gd name="connsiteY5" fmla="*/ 3174 h 10290175"/>
              <a:gd name="connsiteX0" fmla="*/ 18285619 w 18290381"/>
              <a:gd name="connsiteY0" fmla="*/ 0 h 10287001"/>
              <a:gd name="connsiteX1" fmla="*/ 2699544 w 18290381"/>
              <a:gd name="connsiteY1" fmla="*/ 3176 h 10287001"/>
              <a:gd name="connsiteX2" fmla="*/ 0 w 18290381"/>
              <a:gd name="connsiteY2" fmla="*/ 5863772 h 10287001"/>
              <a:gd name="connsiteX3" fmla="*/ 3175 w 18290381"/>
              <a:gd name="connsiteY3" fmla="*/ 10287001 h 10287001"/>
              <a:gd name="connsiteX4" fmla="*/ 18290381 w 18290381"/>
              <a:gd name="connsiteY4" fmla="*/ 10287001 h 10287001"/>
              <a:gd name="connsiteX5" fmla="*/ 18285619 w 18290381"/>
              <a:gd name="connsiteY5" fmla="*/ 0 h 10287001"/>
              <a:gd name="connsiteX0" fmla="*/ 18285619 w 18290381"/>
              <a:gd name="connsiteY0" fmla="*/ 6349 h 10293350"/>
              <a:gd name="connsiteX1" fmla="*/ 2699544 w 18290381"/>
              <a:gd name="connsiteY1" fmla="*/ 0 h 10293350"/>
              <a:gd name="connsiteX2" fmla="*/ 0 w 18290381"/>
              <a:gd name="connsiteY2" fmla="*/ 5870121 h 10293350"/>
              <a:gd name="connsiteX3" fmla="*/ 3175 w 18290381"/>
              <a:gd name="connsiteY3" fmla="*/ 10293350 h 10293350"/>
              <a:gd name="connsiteX4" fmla="*/ 18290381 w 18290381"/>
              <a:gd name="connsiteY4" fmla="*/ 10293350 h 10293350"/>
              <a:gd name="connsiteX5" fmla="*/ 18285619 w 18290381"/>
              <a:gd name="connsiteY5" fmla="*/ 6349 h 10293350"/>
              <a:gd name="connsiteX0" fmla="*/ 18300133 w 18304895"/>
              <a:gd name="connsiteY0" fmla="*/ 6349 h 10293350"/>
              <a:gd name="connsiteX1" fmla="*/ 2714058 w 18304895"/>
              <a:gd name="connsiteY1" fmla="*/ 0 h 10293350"/>
              <a:gd name="connsiteX2" fmla="*/ 0 w 18304895"/>
              <a:gd name="connsiteY2" fmla="*/ 8250464 h 10293350"/>
              <a:gd name="connsiteX3" fmla="*/ 17689 w 18304895"/>
              <a:gd name="connsiteY3" fmla="*/ 10293350 h 10293350"/>
              <a:gd name="connsiteX4" fmla="*/ 18304895 w 18304895"/>
              <a:gd name="connsiteY4" fmla="*/ 10293350 h 10293350"/>
              <a:gd name="connsiteX5" fmla="*/ 18300133 w 18304895"/>
              <a:gd name="connsiteY5" fmla="*/ 6349 h 10293350"/>
              <a:gd name="connsiteX0" fmla="*/ 18282504 w 18287266"/>
              <a:gd name="connsiteY0" fmla="*/ 6349 h 10293350"/>
              <a:gd name="connsiteX1" fmla="*/ 2696429 w 18287266"/>
              <a:gd name="connsiteY1" fmla="*/ 0 h 10293350"/>
              <a:gd name="connsiteX2" fmla="*/ 11399 w 18287266"/>
              <a:gd name="connsiteY2" fmla="*/ 8743949 h 10293350"/>
              <a:gd name="connsiteX3" fmla="*/ 60 w 18287266"/>
              <a:gd name="connsiteY3" fmla="*/ 10293350 h 10293350"/>
              <a:gd name="connsiteX4" fmla="*/ 18287266 w 18287266"/>
              <a:gd name="connsiteY4" fmla="*/ 10293350 h 10293350"/>
              <a:gd name="connsiteX5" fmla="*/ 18282504 w 18287266"/>
              <a:gd name="connsiteY5" fmla="*/ 6349 h 10293350"/>
              <a:gd name="connsiteX0" fmla="*/ 18286980 w 18291742"/>
              <a:gd name="connsiteY0" fmla="*/ 6349 h 10293350"/>
              <a:gd name="connsiteX1" fmla="*/ 2700905 w 18291742"/>
              <a:gd name="connsiteY1" fmla="*/ 0 h 10293350"/>
              <a:gd name="connsiteX2" fmla="*/ 0 w 18291742"/>
              <a:gd name="connsiteY2" fmla="*/ 8207374 h 10293350"/>
              <a:gd name="connsiteX3" fmla="*/ 4536 w 18291742"/>
              <a:gd name="connsiteY3" fmla="*/ 10293350 h 10293350"/>
              <a:gd name="connsiteX4" fmla="*/ 18291742 w 18291742"/>
              <a:gd name="connsiteY4" fmla="*/ 10293350 h 10293350"/>
              <a:gd name="connsiteX5" fmla="*/ 18286980 w 18291742"/>
              <a:gd name="connsiteY5" fmla="*/ 6349 h 10293350"/>
              <a:gd name="connsiteX0" fmla="*/ 18286980 w 18291742"/>
              <a:gd name="connsiteY0" fmla="*/ 6349 h 10293350"/>
              <a:gd name="connsiteX1" fmla="*/ 2684237 w 18291742"/>
              <a:gd name="connsiteY1" fmla="*/ 0 h 10293350"/>
              <a:gd name="connsiteX2" fmla="*/ 0 w 18291742"/>
              <a:gd name="connsiteY2" fmla="*/ 8207374 h 10293350"/>
              <a:gd name="connsiteX3" fmla="*/ 4536 w 18291742"/>
              <a:gd name="connsiteY3" fmla="*/ 10293350 h 10293350"/>
              <a:gd name="connsiteX4" fmla="*/ 18291742 w 18291742"/>
              <a:gd name="connsiteY4" fmla="*/ 10293350 h 10293350"/>
              <a:gd name="connsiteX5" fmla="*/ 18286980 w 18291742"/>
              <a:gd name="connsiteY5" fmla="*/ 6349 h 1029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91742" h="10293350">
                <a:moveTo>
                  <a:pt x="18286980" y="6349"/>
                </a:moveTo>
                <a:lnTo>
                  <a:pt x="2684237" y="0"/>
                </a:lnTo>
                <a:lnTo>
                  <a:pt x="0" y="8207374"/>
                </a:lnTo>
                <a:cubicBezTo>
                  <a:pt x="1058" y="9681784"/>
                  <a:pt x="3478" y="8818940"/>
                  <a:pt x="4536" y="10293350"/>
                </a:cubicBezTo>
                <a:lnTo>
                  <a:pt x="18291742" y="10293350"/>
                </a:lnTo>
                <a:cubicBezTo>
                  <a:pt x="18281423" y="6861175"/>
                  <a:pt x="18297299" y="3438524"/>
                  <a:pt x="18286980" y="6349"/>
                </a:cubicBezTo>
                <a:close/>
              </a:path>
            </a:pathLst>
          </a:custGeom>
          <a:solidFill>
            <a:srgbClr val="44C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200" dirty="0"/>
          </a:p>
        </p:txBody>
      </p:sp>
      <p:sp>
        <p:nvSpPr>
          <p:cNvPr id="2" name="Title"/>
          <p:cNvSpPr>
            <a:spLocks noGrp="1"/>
          </p:cNvSpPr>
          <p:nvPr>
            <p:ph type="ctrTitle" hasCustomPrompt="1"/>
          </p:nvPr>
        </p:nvSpPr>
        <p:spPr>
          <a:xfrm>
            <a:off x="1310186" y="2374711"/>
            <a:ext cx="10392865" cy="2128486"/>
          </a:xfrm>
        </p:spPr>
        <p:txBody>
          <a:bodyPr wrap="none" lIns="0" tIns="0" rIns="0" bIns="0" anchor="b">
            <a:noAutofit/>
          </a:bodyPr>
          <a:lstStyle>
            <a:lvl1pPr algn="r">
              <a:lnSpc>
                <a:spcPct val="100000"/>
              </a:lnSpc>
              <a:defRPr sz="3200">
                <a:solidFill>
                  <a:schemeClr val="bg1"/>
                </a:solidFill>
                <a:latin typeface="Arial Rounded MT Bold" panose="020F0704030504030204" pitchFamily="34" charset="0"/>
              </a:defRPr>
            </a:lvl1pPr>
          </a:lstStyle>
          <a:p>
            <a:r>
              <a:rPr lang="nl-NL" dirty="0"/>
              <a:t>“Klik om quote </a:t>
            </a:r>
            <a:br>
              <a:rPr lang="nl-NL" dirty="0"/>
            </a:br>
            <a:r>
              <a:rPr lang="nl-NL" dirty="0"/>
              <a:t>in te Voegen”</a:t>
            </a:r>
            <a:endParaRPr lang="en-US" dirty="0"/>
          </a:p>
        </p:txBody>
      </p:sp>
      <p:sp>
        <p:nvSpPr>
          <p:cNvPr id="3" name="Subtitle 2"/>
          <p:cNvSpPr>
            <a:spLocks noGrp="1"/>
          </p:cNvSpPr>
          <p:nvPr>
            <p:ph type="subTitle" idx="1" hasCustomPrompt="1"/>
          </p:nvPr>
        </p:nvSpPr>
        <p:spPr>
          <a:xfrm>
            <a:off x="3451860" y="4774114"/>
            <a:ext cx="8251191" cy="1812970"/>
          </a:xfrm>
        </p:spPr>
        <p:txBody>
          <a:bodyPr lIns="0" tIns="0" rIns="0" bIns="0"/>
          <a:lstStyle>
            <a:lvl1pPr marL="0" indent="0" algn="r">
              <a:lnSpc>
                <a:spcPct val="65000"/>
              </a:lnSpc>
              <a:buNone/>
              <a:defRPr sz="2400">
                <a:solidFill>
                  <a:schemeClr val="bg1"/>
                </a:solidFill>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nl-NL" dirty="0"/>
              <a:t>Klik om de Naam en Voornaam in te voegen</a:t>
            </a:r>
            <a:endParaRPr lang="en-US" dirty="0"/>
          </a:p>
        </p:txBody>
      </p:sp>
      <p:pic>
        <p:nvPicPr>
          <p:cNvPr id="11" name="Howest Logo">
            <a:extLst>
              <a:ext uri="{FF2B5EF4-FFF2-40B4-BE49-F238E27FC236}">
                <a16:creationId xmlns:a16="http://schemas.microsoft.com/office/drawing/2014/main" id="{F0A4337E-4309-4111-B746-78D887371E5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63838" y="768980"/>
            <a:ext cx="1966095" cy="1007625"/>
          </a:xfrm>
          <a:prstGeom prst="rect">
            <a:avLst/>
          </a:prstGeom>
        </p:spPr>
      </p:pic>
      <p:sp>
        <p:nvSpPr>
          <p:cNvPr id="8" name="TextBox 4">
            <a:extLst>
              <a:ext uri="{FF2B5EF4-FFF2-40B4-BE49-F238E27FC236}">
                <a16:creationId xmlns:a16="http://schemas.microsoft.com/office/drawing/2014/main" id="{DA42037B-F9D4-4CC2-9863-1CC1A6AE5F12}"/>
              </a:ext>
            </a:extLst>
          </p:cNvPr>
          <p:cNvSpPr txBox="1"/>
          <p:nvPr userDrawn="1"/>
        </p:nvSpPr>
        <p:spPr>
          <a:xfrm>
            <a:off x="8405793" y="-352283"/>
            <a:ext cx="3775968" cy="297454"/>
          </a:xfrm>
          <a:prstGeom prst="rect">
            <a:avLst/>
          </a:prstGeom>
          <a:noFill/>
        </p:spPr>
        <p:txBody>
          <a:bodyPr wrap="square" rtlCol="0">
            <a:spAutoFit/>
          </a:bodyPr>
          <a:lstStyle/>
          <a:p>
            <a:pPr algn="r"/>
            <a:r>
              <a:rPr lang="nl-NL" sz="1333" b="1" dirty="0">
                <a:solidFill>
                  <a:schemeClr val="tx1"/>
                </a:solidFill>
                <a:latin typeface="+mn-lt"/>
                <a:cs typeface="Arial" panose="020B0604020202020204" pitchFamily="34" charset="0"/>
              </a:rPr>
              <a:t>Quote slide</a:t>
            </a:r>
            <a:endParaRPr lang="en-US" sz="1333" b="1" dirty="0">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4028459128"/>
      </p:ext>
    </p:extLst>
  </p:cSld>
  <p:clrMapOvr>
    <a:masterClrMapping/>
  </p:clrMapOvr>
  <p:extLst>
    <p:ext uri="{DCECCB84-F9BA-43D5-87BE-67443E8EF086}">
      <p15:sldGuideLst xmlns:p15="http://schemas.microsoft.com/office/powerpoint/2012/main"/>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title" preserve="1">
  <p:cSld name="Inhoudstafel">
    <p:spTree>
      <p:nvGrpSpPr>
        <p:cNvPr id="1" name=""/>
        <p:cNvGrpSpPr/>
        <p:nvPr/>
      </p:nvGrpSpPr>
      <p:grpSpPr>
        <a:xfrm>
          <a:off x="0" y="0"/>
          <a:ext cx="0" cy="0"/>
          <a:chOff x="0" y="0"/>
          <a:chExt cx="0" cy="0"/>
        </a:xfrm>
      </p:grpSpPr>
      <p:pic>
        <p:nvPicPr>
          <p:cNvPr id="5" name="Afbeelding 4" hidden="1">
            <a:extLst>
              <a:ext uri="{FF2B5EF4-FFF2-40B4-BE49-F238E27FC236}">
                <a16:creationId xmlns:a16="http://schemas.microsoft.com/office/drawing/2014/main" id="{6146C605-8F34-42B6-AD9C-0FA5DF4B76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Achtergrond">
            <a:extLst>
              <a:ext uri="{FF2B5EF4-FFF2-40B4-BE49-F238E27FC236}">
                <a16:creationId xmlns:a16="http://schemas.microsoft.com/office/drawing/2014/main" id="{127BD0DD-96EC-4659-8C98-AD33554F5AEF}"/>
              </a:ext>
            </a:extLst>
          </p:cNvPr>
          <p:cNvSpPr/>
          <p:nvPr userDrawn="1"/>
        </p:nvSpPr>
        <p:spPr>
          <a:xfrm>
            <a:off x="-908" y="-4233"/>
            <a:ext cx="12194495" cy="6862233"/>
          </a:xfrm>
          <a:custGeom>
            <a:avLst/>
            <a:gdLst>
              <a:gd name="connsiteX0" fmla="*/ 17335500 w 17335500"/>
              <a:gd name="connsiteY0" fmla="*/ 9525 h 10382250"/>
              <a:gd name="connsiteX1" fmla="*/ 3409950 w 17335500"/>
              <a:gd name="connsiteY1" fmla="*/ 0 h 10382250"/>
              <a:gd name="connsiteX2" fmla="*/ 0 w 17335500"/>
              <a:gd name="connsiteY2" fmla="*/ 10382250 h 10382250"/>
              <a:gd name="connsiteX3" fmla="*/ 17335500 w 17335500"/>
              <a:gd name="connsiteY3" fmla="*/ 10334625 h 10382250"/>
              <a:gd name="connsiteX4" fmla="*/ 17335500 w 17335500"/>
              <a:gd name="connsiteY4" fmla="*/ 9525 h 10382250"/>
              <a:gd name="connsiteX0" fmla="*/ 17335500 w 17335500"/>
              <a:gd name="connsiteY0" fmla="*/ 0 h 10372725"/>
              <a:gd name="connsiteX1" fmla="*/ 3398044 w 17335500"/>
              <a:gd name="connsiteY1" fmla="*/ 28575 h 10372725"/>
              <a:gd name="connsiteX2" fmla="*/ 0 w 17335500"/>
              <a:gd name="connsiteY2" fmla="*/ 10372725 h 10372725"/>
              <a:gd name="connsiteX3" fmla="*/ 17335500 w 17335500"/>
              <a:gd name="connsiteY3" fmla="*/ 10325100 h 10372725"/>
              <a:gd name="connsiteX4" fmla="*/ 17335500 w 17335500"/>
              <a:gd name="connsiteY4" fmla="*/ 0 h 10372725"/>
              <a:gd name="connsiteX0" fmla="*/ 16937831 w 17335500"/>
              <a:gd name="connsiteY0" fmla="*/ 481012 h 10344150"/>
              <a:gd name="connsiteX1" fmla="*/ 3398044 w 17335500"/>
              <a:gd name="connsiteY1" fmla="*/ 0 h 10344150"/>
              <a:gd name="connsiteX2" fmla="*/ 0 w 17335500"/>
              <a:gd name="connsiteY2" fmla="*/ 10344150 h 10344150"/>
              <a:gd name="connsiteX3" fmla="*/ 17335500 w 17335500"/>
              <a:gd name="connsiteY3" fmla="*/ 10296525 h 10344150"/>
              <a:gd name="connsiteX4" fmla="*/ 16937831 w 17335500"/>
              <a:gd name="connsiteY4" fmla="*/ 481012 h 10344150"/>
              <a:gd name="connsiteX0" fmla="*/ 17304544 w 17335500"/>
              <a:gd name="connsiteY0" fmla="*/ 0 h 10344151"/>
              <a:gd name="connsiteX1" fmla="*/ 3398044 w 17335500"/>
              <a:gd name="connsiteY1" fmla="*/ 1 h 10344151"/>
              <a:gd name="connsiteX2" fmla="*/ 0 w 17335500"/>
              <a:gd name="connsiteY2" fmla="*/ 10344151 h 10344151"/>
              <a:gd name="connsiteX3" fmla="*/ 17335500 w 17335500"/>
              <a:gd name="connsiteY3" fmla="*/ 10296526 h 10344151"/>
              <a:gd name="connsiteX4" fmla="*/ 17304544 w 17335500"/>
              <a:gd name="connsiteY4" fmla="*/ 0 h 10344151"/>
              <a:gd name="connsiteX0" fmla="*/ 17304544 w 17304622"/>
              <a:gd name="connsiteY0" fmla="*/ 0 h 10344151"/>
              <a:gd name="connsiteX1" fmla="*/ 3398044 w 17304622"/>
              <a:gd name="connsiteY1" fmla="*/ 1 h 10344151"/>
              <a:gd name="connsiteX2" fmla="*/ 0 w 17304622"/>
              <a:gd name="connsiteY2" fmla="*/ 10344151 h 10344151"/>
              <a:gd name="connsiteX3" fmla="*/ 16309181 w 17304622"/>
              <a:gd name="connsiteY3" fmla="*/ 9244014 h 10344151"/>
              <a:gd name="connsiteX4" fmla="*/ 17304544 w 17304622"/>
              <a:gd name="connsiteY4" fmla="*/ 0 h 10344151"/>
              <a:gd name="connsiteX0" fmla="*/ 17304544 w 17309306"/>
              <a:gd name="connsiteY0" fmla="*/ 0 h 10344151"/>
              <a:gd name="connsiteX1" fmla="*/ 3398044 w 17309306"/>
              <a:gd name="connsiteY1" fmla="*/ 1 h 10344151"/>
              <a:gd name="connsiteX2" fmla="*/ 0 w 17309306"/>
              <a:gd name="connsiteY2" fmla="*/ 10344151 h 10344151"/>
              <a:gd name="connsiteX3" fmla="*/ 17309306 w 17309306"/>
              <a:gd name="connsiteY3" fmla="*/ 10287001 h 10344151"/>
              <a:gd name="connsiteX4" fmla="*/ 17304544 w 17309306"/>
              <a:gd name="connsiteY4" fmla="*/ 0 h 10344151"/>
              <a:gd name="connsiteX0" fmla="*/ 16740188 w 16744950"/>
              <a:gd name="connsiteY0" fmla="*/ 0 h 10287001"/>
              <a:gd name="connsiteX1" fmla="*/ 2833688 w 16744950"/>
              <a:gd name="connsiteY1" fmla="*/ 1 h 10287001"/>
              <a:gd name="connsiteX2" fmla="*/ 0 w 16744950"/>
              <a:gd name="connsiteY2" fmla="*/ 10106026 h 10287001"/>
              <a:gd name="connsiteX3" fmla="*/ 16744950 w 16744950"/>
              <a:gd name="connsiteY3" fmla="*/ 10287001 h 10287001"/>
              <a:gd name="connsiteX4" fmla="*/ 16740188 w 16744950"/>
              <a:gd name="connsiteY4" fmla="*/ 0 h 10287001"/>
              <a:gd name="connsiteX0" fmla="*/ 17266444 w 17271206"/>
              <a:gd name="connsiteY0" fmla="*/ 0 h 10287001"/>
              <a:gd name="connsiteX1" fmla="*/ 3359944 w 17271206"/>
              <a:gd name="connsiteY1" fmla="*/ 1 h 10287001"/>
              <a:gd name="connsiteX2" fmla="*/ 0 w 17271206"/>
              <a:gd name="connsiteY2" fmla="*/ 10287001 h 10287001"/>
              <a:gd name="connsiteX3" fmla="*/ 17271206 w 17271206"/>
              <a:gd name="connsiteY3" fmla="*/ 10287001 h 10287001"/>
              <a:gd name="connsiteX4" fmla="*/ 17266444 w 17271206"/>
              <a:gd name="connsiteY4" fmla="*/ 0 h 10287001"/>
              <a:gd name="connsiteX0" fmla="*/ 17266444 w 17271206"/>
              <a:gd name="connsiteY0" fmla="*/ 0 h 10287001"/>
              <a:gd name="connsiteX1" fmla="*/ 3359944 w 17271206"/>
              <a:gd name="connsiteY1" fmla="*/ 1 h 10287001"/>
              <a:gd name="connsiteX2" fmla="*/ 1056368 w 17271206"/>
              <a:gd name="connsiteY2" fmla="*/ 7068458 h 10287001"/>
              <a:gd name="connsiteX3" fmla="*/ 0 w 17271206"/>
              <a:gd name="connsiteY3" fmla="*/ 10287001 h 10287001"/>
              <a:gd name="connsiteX4" fmla="*/ 17271206 w 17271206"/>
              <a:gd name="connsiteY4" fmla="*/ 10287001 h 10287001"/>
              <a:gd name="connsiteX5" fmla="*/ 17266444 w 17271206"/>
              <a:gd name="connsiteY5" fmla="*/ 0 h 10287001"/>
              <a:gd name="connsiteX0" fmla="*/ 18285619 w 18290381"/>
              <a:gd name="connsiteY0" fmla="*/ 0 h 10287001"/>
              <a:gd name="connsiteX1" fmla="*/ 4379119 w 18290381"/>
              <a:gd name="connsiteY1" fmla="*/ 1 h 10287001"/>
              <a:gd name="connsiteX2" fmla="*/ 0 w 18290381"/>
              <a:gd name="connsiteY2" fmla="*/ 5863772 h 10287001"/>
              <a:gd name="connsiteX3" fmla="*/ 1019175 w 18290381"/>
              <a:gd name="connsiteY3" fmla="*/ 10287001 h 10287001"/>
              <a:gd name="connsiteX4" fmla="*/ 18290381 w 18290381"/>
              <a:gd name="connsiteY4" fmla="*/ 10287001 h 10287001"/>
              <a:gd name="connsiteX5" fmla="*/ 18285619 w 18290381"/>
              <a:gd name="connsiteY5" fmla="*/ 0 h 10287001"/>
              <a:gd name="connsiteX0" fmla="*/ 18285619 w 18290381"/>
              <a:gd name="connsiteY0" fmla="*/ 0 h 10287001"/>
              <a:gd name="connsiteX1" fmla="*/ 4379119 w 18290381"/>
              <a:gd name="connsiteY1" fmla="*/ 1 h 10287001"/>
              <a:gd name="connsiteX2" fmla="*/ 0 w 18290381"/>
              <a:gd name="connsiteY2" fmla="*/ 5863772 h 10287001"/>
              <a:gd name="connsiteX3" fmla="*/ 3175 w 18290381"/>
              <a:gd name="connsiteY3" fmla="*/ 10287001 h 10287001"/>
              <a:gd name="connsiteX4" fmla="*/ 18290381 w 18290381"/>
              <a:gd name="connsiteY4" fmla="*/ 10287001 h 10287001"/>
              <a:gd name="connsiteX5" fmla="*/ 18285619 w 18290381"/>
              <a:gd name="connsiteY5" fmla="*/ 0 h 10287001"/>
              <a:gd name="connsiteX0" fmla="*/ 18285619 w 18290381"/>
              <a:gd name="connsiteY0" fmla="*/ 3174 h 10290175"/>
              <a:gd name="connsiteX1" fmla="*/ 2709069 w 18290381"/>
              <a:gd name="connsiteY1" fmla="*/ 0 h 10290175"/>
              <a:gd name="connsiteX2" fmla="*/ 0 w 18290381"/>
              <a:gd name="connsiteY2" fmla="*/ 5866946 h 10290175"/>
              <a:gd name="connsiteX3" fmla="*/ 3175 w 18290381"/>
              <a:gd name="connsiteY3" fmla="*/ 10290175 h 10290175"/>
              <a:gd name="connsiteX4" fmla="*/ 18290381 w 18290381"/>
              <a:gd name="connsiteY4" fmla="*/ 10290175 h 10290175"/>
              <a:gd name="connsiteX5" fmla="*/ 18285619 w 18290381"/>
              <a:gd name="connsiteY5" fmla="*/ 3174 h 10290175"/>
              <a:gd name="connsiteX0" fmla="*/ 18285619 w 18290381"/>
              <a:gd name="connsiteY0" fmla="*/ 0 h 10287001"/>
              <a:gd name="connsiteX1" fmla="*/ 2699544 w 18290381"/>
              <a:gd name="connsiteY1" fmla="*/ 3176 h 10287001"/>
              <a:gd name="connsiteX2" fmla="*/ 0 w 18290381"/>
              <a:gd name="connsiteY2" fmla="*/ 5863772 h 10287001"/>
              <a:gd name="connsiteX3" fmla="*/ 3175 w 18290381"/>
              <a:gd name="connsiteY3" fmla="*/ 10287001 h 10287001"/>
              <a:gd name="connsiteX4" fmla="*/ 18290381 w 18290381"/>
              <a:gd name="connsiteY4" fmla="*/ 10287001 h 10287001"/>
              <a:gd name="connsiteX5" fmla="*/ 18285619 w 18290381"/>
              <a:gd name="connsiteY5" fmla="*/ 0 h 10287001"/>
              <a:gd name="connsiteX0" fmla="*/ 18285619 w 18290381"/>
              <a:gd name="connsiteY0" fmla="*/ 6349 h 10293350"/>
              <a:gd name="connsiteX1" fmla="*/ 2699544 w 18290381"/>
              <a:gd name="connsiteY1" fmla="*/ 0 h 10293350"/>
              <a:gd name="connsiteX2" fmla="*/ 0 w 18290381"/>
              <a:gd name="connsiteY2" fmla="*/ 5870121 h 10293350"/>
              <a:gd name="connsiteX3" fmla="*/ 3175 w 18290381"/>
              <a:gd name="connsiteY3" fmla="*/ 10293350 h 10293350"/>
              <a:gd name="connsiteX4" fmla="*/ 18290381 w 18290381"/>
              <a:gd name="connsiteY4" fmla="*/ 10293350 h 10293350"/>
              <a:gd name="connsiteX5" fmla="*/ 18285619 w 18290381"/>
              <a:gd name="connsiteY5" fmla="*/ 6349 h 10293350"/>
              <a:gd name="connsiteX0" fmla="*/ 18300133 w 18304895"/>
              <a:gd name="connsiteY0" fmla="*/ 6349 h 10293350"/>
              <a:gd name="connsiteX1" fmla="*/ 2714058 w 18304895"/>
              <a:gd name="connsiteY1" fmla="*/ 0 h 10293350"/>
              <a:gd name="connsiteX2" fmla="*/ 0 w 18304895"/>
              <a:gd name="connsiteY2" fmla="*/ 8250464 h 10293350"/>
              <a:gd name="connsiteX3" fmla="*/ 17689 w 18304895"/>
              <a:gd name="connsiteY3" fmla="*/ 10293350 h 10293350"/>
              <a:gd name="connsiteX4" fmla="*/ 18304895 w 18304895"/>
              <a:gd name="connsiteY4" fmla="*/ 10293350 h 10293350"/>
              <a:gd name="connsiteX5" fmla="*/ 18300133 w 18304895"/>
              <a:gd name="connsiteY5" fmla="*/ 6349 h 10293350"/>
              <a:gd name="connsiteX0" fmla="*/ 18282504 w 18287266"/>
              <a:gd name="connsiteY0" fmla="*/ 6349 h 10293350"/>
              <a:gd name="connsiteX1" fmla="*/ 2696429 w 18287266"/>
              <a:gd name="connsiteY1" fmla="*/ 0 h 10293350"/>
              <a:gd name="connsiteX2" fmla="*/ 11399 w 18287266"/>
              <a:gd name="connsiteY2" fmla="*/ 8743949 h 10293350"/>
              <a:gd name="connsiteX3" fmla="*/ 60 w 18287266"/>
              <a:gd name="connsiteY3" fmla="*/ 10293350 h 10293350"/>
              <a:gd name="connsiteX4" fmla="*/ 18287266 w 18287266"/>
              <a:gd name="connsiteY4" fmla="*/ 10293350 h 10293350"/>
              <a:gd name="connsiteX5" fmla="*/ 18282504 w 18287266"/>
              <a:gd name="connsiteY5" fmla="*/ 6349 h 10293350"/>
              <a:gd name="connsiteX0" fmla="*/ 18286980 w 18291742"/>
              <a:gd name="connsiteY0" fmla="*/ 6349 h 10293350"/>
              <a:gd name="connsiteX1" fmla="*/ 2700905 w 18291742"/>
              <a:gd name="connsiteY1" fmla="*/ 0 h 10293350"/>
              <a:gd name="connsiteX2" fmla="*/ 0 w 18291742"/>
              <a:gd name="connsiteY2" fmla="*/ 8207374 h 10293350"/>
              <a:gd name="connsiteX3" fmla="*/ 4536 w 18291742"/>
              <a:gd name="connsiteY3" fmla="*/ 10293350 h 10293350"/>
              <a:gd name="connsiteX4" fmla="*/ 18291742 w 18291742"/>
              <a:gd name="connsiteY4" fmla="*/ 10293350 h 10293350"/>
              <a:gd name="connsiteX5" fmla="*/ 18286980 w 18291742"/>
              <a:gd name="connsiteY5" fmla="*/ 6349 h 10293350"/>
              <a:gd name="connsiteX0" fmla="*/ 18286980 w 18291742"/>
              <a:gd name="connsiteY0" fmla="*/ 6349 h 10293350"/>
              <a:gd name="connsiteX1" fmla="*/ 2684237 w 18291742"/>
              <a:gd name="connsiteY1" fmla="*/ 0 h 10293350"/>
              <a:gd name="connsiteX2" fmla="*/ 0 w 18291742"/>
              <a:gd name="connsiteY2" fmla="*/ 8207374 h 10293350"/>
              <a:gd name="connsiteX3" fmla="*/ 4536 w 18291742"/>
              <a:gd name="connsiteY3" fmla="*/ 10293350 h 10293350"/>
              <a:gd name="connsiteX4" fmla="*/ 18291742 w 18291742"/>
              <a:gd name="connsiteY4" fmla="*/ 10293350 h 10293350"/>
              <a:gd name="connsiteX5" fmla="*/ 18286980 w 18291742"/>
              <a:gd name="connsiteY5" fmla="*/ 6349 h 1029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91742" h="10293350">
                <a:moveTo>
                  <a:pt x="18286980" y="6349"/>
                </a:moveTo>
                <a:lnTo>
                  <a:pt x="2684237" y="0"/>
                </a:lnTo>
                <a:lnTo>
                  <a:pt x="0" y="8207374"/>
                </a:lnTo>
                <a:cubicBezTo>
                  <a:pt x="1058" y="9681784"/>
                  <a:pt x="3478" y="8818940"/>
                  <a:pt x="4536" y="10293350"/>
                </a:cubicBezTo>
                <a:lnTo>
                  <a:pt x="18291742" y="10293350"/>
                </a:lnTo>
                <a:cubicBezTo>
                  <a:pt x="18281423" y="6861175"/>
                  <a:pt x="18297299" y="3438524"/>
                  <a:pt x="18286980" y="6349"/>
                </a:cubicBezTo>
                <a:close/>
              </a:path>
            </a:pathLst>
          </a:custGeom>
          <a:solidFill>
            <a:srgbClr val="44C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200" dirty="0"/>
          </a:p>
        </p:txBody>
      </p:sp>
      <p:sp>
        <p:nvSpPr>
          <p:cNvPr id="2" name="Title"/>
          <p:cNvSpPr>
            <a:spLocks noGrp="1"/>
          </p:cNvSpPr>
          <p:nvPr>
            <p:ph type="ctrTitle" hasCustomPrompt="1"/>
          </p:nvPr>
        </p:nvSpPr>
        <p:spPr>
          <a:xfrm>
            <a:off x="3302758" y="1433857"/>
            <a:ext cx="7335767" cy="758884"/>
          </a:xfrm>
        </p:spPr>
        <p:txBody>
          <a:bodyPr wrap="none" lIns="0" tIns="0" rIns="0" bIns="0" anchor="t">
            <a:noAutofit/>
          </a:bodyPr>
          <a:lstStyle>
            <a:lvl1pPr algn="l">
              <a:lnSpc>
                <a:spcPct val="100000"/>
              </a:lnSpc>
              <a:defRPr sz="2933">
                <a:solidFill>
                  <a:schemeClr val="bg1"/>
                </a:solidFill>
                <a:latin typeface="Arial Rounded MT Bold" panose="020F0704030504030204" pitchFamily="34" charset="0"/>
              </a:defRPr>
            </a:lvl1pPr>
          </a:lstStyle>
          <a:p>
            <a:r>
              <a:rPr lang="nl-NL" dirty="0"/>
              <a:t>Inhoudstafel / Agenda titel</a:t>
            </a:r>
            <a:endParaRPr lang="en-US" dirty="0"/>
          </a:p>
        </p:txBody>
      </p:sp>
      <p:sp>
        <p:nvSpPr>
          <p:cNvPr id="3" name="Subtitle 2"/>
          <p:cNvSpPr>
            <a:spLocks noGrp="1"/>
          </p:cNvSpPr>
          <p:nvPr>
            <p:ph type="subTitle" idx="1" hasCustomPrompt="1"/>
          </p:nvPr>
        </p:nvSpPr>
        <p:spPr>
          <a:xfrm>
            <a:off x="3302757" y="2514303"/>
            <a:ext cx="8251191" cy="3448222"/>
          </a:xfrm>
        </p:spPr>
        <p:txBody>
          <a:bodyPr lIns="0" tIns="0" rIns="0" bIns="0"/>
          <a:lstStyle>
            <a:lvl1pPr marL="495325" indent="-495325" algn="l">
              <a:lnSpc>
                <a:spcPct val="100000"/>
              </a:lnSpc>
              <a:buFont typeface="+mj-lt"/>
              <a:buAutoNum type="arabicPeriod"/>
              <a:defRPr sz="2400">
                <a:solidFill>
                  <a:schemeClr val="bg1"/>
                </a:solidFill>
              </a:defRPr>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nl-NL" dirty="0"/>
              <a:t>Agendapunt 1</a:t>
            </a:r>
          </a:p>
          <a:p>
            <a:r>
              <a:rPr lang="nl-NL" dirty="0"/>
              <a:t>Agendapunt 2</a:t>
            </a:r>
          </a:p>
          <a:p>
            <a:r>
              <a:rPr lang="nl-NL" dirty="0"/>
              <a:t>Agendapunt 3</a:t>
            </a:r>
          </a:p>
          <a:p>
            <a:r>
              <a:rPr lang="nl-NL" dirty="0"/>
              <a:t>Agendapunt 4</a:t>
            </a:r>
          </a:p>
          <a:p>
            <a:r>
              <a:rPr lang="nl-NL" dirty="0"/>
              <a:t>Agendapunt 5</a:t>
            </a:r>
          </a:p>
          <a:p>
            <a:r>
              <a:rPr lang="nl-NL" dirty="0"/>
              <a:t>Agendapunt 6</a:t>
            </a:r>
            <a:endParaRPr lang="en-US" dirty="0"/>
          </a:p>
        </p:txBody>
      </p:sp>
      <p:pic>
        <p:nvPicPr>
          <p:cNvPr id="11" name="Howest Logo">
            <a:extLst>
              <a:ext uri="{FF2B5EF4-FFF2-40B4-BE49-F238E27FC236}">
                <a16:creationId xmlns:a16="http://schemas.microsoft.com/office/drawing/2014/main" id="{F0A4337E-4309-4111-B746-78D887371E5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63838" y="768980"/>
            <a:ext cx="1966095" cy="1007625"/>
          </a:xfrm>
          <a:prstGeom prst="rect">
            <a:avLst/>
          </a:prstGeom>
        </p:spPr>
      </p:pic>
      <p:sp>
        <p:nvSpPr>
          <p:cNvPr id="8" name="TextBox 4">
            <a:extLst>
              <a:ext uri="{FF2B5EF4-FFF2-40B4-BE49-F238E27FC236}">
                <a16:creationId xmlns:a16="http://schemas.microsoft.com/office/drawing/2014/main" id="{DA42037B-F9D4-4CC2-9863-1CC1A6AE5F12}"/>
              </a:ext>
            </a:extLst>
          </p:cNvPr>
          <p:cNvSpPr txBox="1"/>
          <p:nvPr userDrawn="1"/>
        </p:nvSpPr>
        <p:spPr>
          <a:xfrm>
            <a:off x="8405793" y="-352283"/>
            <a:ext cx="3775968" cy="297454"/>
          </a:xfrm>
          <a:prstGeom prst="rect">
            <a:avLst/>
          </a:prstGeom>
          <a:noFill/>
        </p:spPr>
        <p:txBody>
          <a:bodyPr wrap="square" rtlCol="0">
            <a:spAutoFit/>
          </a:bodyPr>
          <a:lstStyle/>
          <a:p>
            <a:pPr algn="r"/>
            <a:r>
              <a:rPr lang="nl-NL" sz="1333" b="1" dirty="0">
                <a:solidFill>
                  <a:schemeClr val="tx1"/>
                </a:solidFill>
                <a:latin typeface="+mn-lt"/>
                <a:cs typeface="Arial" panose="020B0604020202020204" pitchFamily="34" charset="0"/>
              </a:rPr>
              <a:t>Inhoud slide</a:t>
            </a:r>
            <a:endParaRPr lang="en-US" sz="1333" b="1" dirty="0">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1963512502"/>
      </p:ext>
    </p:extLst>
  </p:cSld>
  <p:clrMapOvr>
    <a:masterClrMapping/>
  </p:clrMapOvr>
  <p:extLst>
    <p:ext uri="{DCECCB84-F9BA-43D5-87BE-67443E8EF086}">
      <p15:sldGuideLst xmlns:p15="http://schemas.microsoft.com/office/powerpoint/2012/main"/>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Grote afbeelding">
    <p:spTree>
      <p:nvGrpSpPr>
        <p:cNvPr id="1" name=""/>
        <p:cNvGrpSpPr/>
        <p:nvPr/>
      </p:nvGrpSpPr>
      <p:grpSpPr>
        <a:xfrm>
          <a:off x="0" y="0"/>
          <a:ext cx="0" cy="0"/>
          <a:chOff x="0" y="0"/>
          <a:chExt cx="0" cy="0"/>
        </a:xfrm>
      </p:grpSpPr>
      <p:pic>
        <p:nvPicPr>
          <p:cNvPr id="8" name="template Image TEMP" hidden="1">
            <a:extLst>
              <a:ext uri="{FF2B5EF4-FFF2-40B4-BE49-F238E27FC236}">
                <a16:creationId xmlns:a16="http://schemas.microsoft.com/office/drawing/2014/main" id="{8B469C1A-565F-459B-93C7-43E5D877DAE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a:xfrm>
            <a:off x="665795" y="592589"/>
            <a:ext cx="11050419" cy="503845"/>
          </a:xfrm>
        </p:spPr>
        <p:txBody>
          <a:bodyPr lIns="0" tIns="0" rIns="0" bIns="0" anchor="t">
            <a:noAutofit/>
          </a:bodyPr>
          <a:lstStyle>
            <a:lvl1pPr>
              <a:defRPr sz="2933">
                <a:solidFill>
                  <a:schemeClr val="tx1"/>
                </a:solidFill>
                <a:latin typeface="Arial Rounded MT Bold" panose="020F0704030504030204" pitchFamily="34" charset="0"/>
              </a:defRPr>
            </a:lvl1pPr>
          </a:lstStyle>
          <a:p>
            <a:r>
              <a:rPr lang="nl-NL" dirty="0"/>
              <a:t>Titel</a:t>
            </a:r>
            <a:endParaRPr lang="en-US" dirty="0"/>
          </a:p>
        </p:txBody>
      </p:sp>
      <p:sp>
        <p:nvSpPr>
          <p:cNvPr id="4" name="Date Placeholder 3"/>
          <p:cNvSpPr>
            <a:spLocks noGrp="1"/>
          </p:cNvSpPr>
          <p:nvPr>
            <p:ph type="dt" sz="half" idx="10"/>
          </p:nvPr>
        </p:nvSpPr>
        <p:spPr>
          <a:xfrm>
            <a:off x="704851" y="6204478"/>
            <a:ext cx="811743" cy="365125"/>
          </a:xfrm>
        </p:spPr>
        <p:txBody>
          <a:bodyPr lIns="0" tIns="0" rIns="0" bIns="0"/>
          <a:lstStyle>
            <a:lvl1pPr>
              <a:defRPr>
                <a:solidFill>
                  <a:schemeClr val="bg1"/>
                </a:solidFill>
              </a:defRPr>
            </a:lvl1pPr>
          </a:lstStyle>
          <a:p>
            <a:fld id="{05BECE69-6D6D-45FE-97AF-CD990EAE32BF}" type="datetime1">
              <a:rPr lang="nl-BE" smtClean="0"/>
              <a:t>24/11/2020</a:t>
            </a:fld>
            <a:endParaRPr lang="nl-BE" dirty="0"/>
          </a:p>
        </p:txBody>
      </p:sp>
      <p:sp>
        <p:nvSpPr>
          <p:cNvPr id="5" name="Footer Placeholder 4"/>
          <p:cNvSpPr>
            <a:spLocks noGrp="1"/>
          </p:cNvSpPr>
          <p:nvPr>
            <p:ph type="ftr" sz="quarter" idx="11"/>
          </p:nvPr>
        </p:nvSpPr>
        <p:spPr>
          <a:xfrm>
            <a:off x="1516593" y="6204478"/>
            <a:ext cx="4114800" cy="365125"/>
          </a:xfrm>
        </p:spPr>
        <p:txBody>
          <a:bodyPr lIns="0" tIns="0" rIns="0" bIns="0"/>
          <a:lstStyle>
            <a:lvl1pPr algn="l">
              <a:defRPr>
                <a:solidFill>
                  <a:schemeClr val="bg1"/>
                </a:solidFill>
              </a:defRPr>
            </a:lvl1pPr>
          </a:lstStyle>
          <a:p>
            <a:r>
              <a:rPr lang="nl-BE" dirty="0"/>
              <a:t>Voettekst</a:t>
            </a:r>
          </a:p>
        </p:txBody>
      </p:sp>
      <p:sp>
        <p:nvSpPr>
          <p:cNvPr id="10" name="afbeelding placeholder">
            <a:extLst>
              <a:ext uri="{FF2B5EF4-FFF2-40B4-BE49-F238E27FC236}">
                <a16:creationId xmlns:a16="http://schemas.microsoft.com/office/drawing/2014/main" id="{BF11F0D6-36C4-4080-A5EE-1C71DA09C63D}"/>
              </a:ext>
            </a:extLst>
          </p:cNvPr>
          <p:cNvSpPr>
            <a:spLocks noGrp="1"/>
          </p:cNvSpPr>
          <p:nvPr>
            <p:ph type="pic" sz="quarter" idx="13"/>
          </p:nvPr>
        </p:nvSpPr>
        <p:spPr>
          <a:xfrm>
            <a:off x="0" y="1099200"/>
            <a:ext cx="12192000" cy="5003800"/>
          </a:xfrm>
        </p:spPr>
        <p:txBody>
          <a:bodyPr tIns="1440000">
            <a:normAutofit/>
          </a:bodyPr>
          <a:lstStyle>
            <a:lvl1pPr marL="0" indent="0" algn="ctr">
              <a:buNone/>
              <a:defRPr sz="1067"/>
            </a:lvl1pPr>
          </a:lstStyle>
          <a:p>
            <a:r>
              <a:rPr lang="nl-NL"/>
              <a:t>Klik op het pictogram als u een afbeelding wilt toevoegen</a:t>
            </a:r>
            <a:endParaRPr lang="nl-BE" dirty="0"/>
          </a:p>
        </p:txBody>
      </p:sp>
      <p:sp>
        <p:nvSpPr>
          <p:cNvPr id="12" name="TextBox 4">
            <a:extLst>
              <a:ext uri="{FF2B5EF4-FFF2-40B4-BE49-F238E27FC236}">
                <a16:creationId xmlns:a16="http://schemas.microsoft.com/office/drawing/2014/main" id="{22214A23-4B57-4EDB-9FCA-6715CD113D98}"/>
              </a:ext>
            </a:extLst>
          </p:cNvPr>
          <p:cNvSpPr txBox="1"/>
          <p:nvPr userDrawn="1"/>
        </p:nvSpPr>
        <p:spPr>
          <a:xfrm>
            <a:off x="8405793" y="-352283"/>
            <a:ext cx="3775968" cy="297454"/>
          </a:xfrm>
          <a:prstGeom prst="rect">
            <a:avLst/>
          </a:prstGeom>
          <a:noFill/>
        </p:spPr>
        <p:txBody>
          <a:bodyPr wrap="square" rtlCol="0">
            <a:spAutoFit/>
          </a:bodyPr>
          <a:lstStyle/>
          <a:p>
            <a:pPr algn="r"/>
            <a:r>
              <a:rPr lang="nl-NL" sz="1333" b="1" dirty="0">
                <a:solidFill>
                  <a:schemeClr val="tx1"/>
                </a:solidFill>
                <a:latin typeface="+mn-lt"/>
                <a:cs typeface="Arial" panose="020B0604020202020204" pitchFamily="34" charset="0"/>
              </a:rPr>
              <a:t>Grote afbeelding slide</a:t>
            </a:r>
            <a:endParaRPr lang="en-US" sz="1333" b="1" dirty="0">
              <a:solidFill>
                <a:schemeClr val="tx1"/>
              </a:solidFill>
              <a:latin typeface="+mn-lt"/>
              <a:cs typeface="Arial" panose="020B0604020202020204" pitchFamily="34" charset="0"/>
            </a:endParaRPr>
          </a:p>
        </p:txBody>
      </p:sp>
      <p:sp>
        <p:nvSpPr>
          <p:cNvPr id="13" name="Slide Number Placeholder 5">
            <a:extLst>
              <a:ext uri="{FF2B5EF4-FFF2-40B4-BE49-F238E27FC236}">
                <a16:creationId xmlns:a16="http://schemas.microsoft.com/office/drawing/2014/main" id="{4E33BA09-67C0-408C-8B50-3F1EBDFBB6AD}"/>
              </a:ext>
            </a:extLst>
          </p:cNvPr>
          <p:cNvSpPr>
            <a:spLocks noGrp="1"/>
          </p:cNvSpPr>
          <p:nvPr>
            <p:ph type="sldNum" sz="quarter" idx="12"/>
          </p:nvPr>
        </p:nvSpPr>
        <p:spPr>
          <a:xfrm>
            <a:off x="8055105" y="6204478"/>
            <a:ext cx="667509" cy="365125"/>
          </a:xfrm>
        </p:spPr>
        <p:txBody>
          <a:bodyPr/>
          <a:lstStyle>
            <a:lvl1pPr>
              <a:defRPr>
                <a:solidFill>
                  <a:schemeClr val="bg1"/>
                </a:solidFill>
              </a:defRPr>
            </a:lvl1pPr>
          </a:lstStyle>
          <a:p>
            <a:fld id="{B7527A74-2D87-4307-9531-5A57D9647EEB}" type="slidenum">
              <a:rPr lang="nl-BE" smtClean="0"/>
              <a:pPr/>
              <a:t>‹nr.›</a:t>
            </a:fld>
            <a:endParaRPr lang="nl-BE" dirty="0"/>
          </a:p>
        </p:txBody>
      </p:sp>
    </p:spTree>
    <p:extLst>
      <p:ext uri="{BB962C8B-B14F-4D97-AF65-F5344CB8AC3E}">
        <p14:creationId xmlns:p14="http://schemas.microsoft.com/office/powerpoint/2010/main" val="170292664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Grote afbeelding + floating titel">
    <p:spTree>
      <p:nvGrpSpPr>
        <p:cNvPr id="1" name=""/>
        <p:cNvGrpSpPr/>
        <p:nvPr/>
      </p:nvGrpSpPr>
      <p:grpSpPr>
        <a:xfrm>
          <a:off x="0" y="0"/>
          <a:ext cx="0" cy="0"/>
          <a:chOff x="0" y="0"/>
          <a:chExt cx="0" cy="0"/>
        </a:xfrm>
      </p:grpSpPr>
      <p:sp>
        <p:nvSpPr>
          <p:cNvPr id="10" name="afbeelding placeholder">
            <a:extLst>
              <a:ext uri="{FF2B5EF4-FFF2-40B4-BE49-F238E27FC236}">
                <a16:creationId xmlns:a16="http://schemas.microsoft.com/office/drawing/2014/main" id="{BF11F0D6-36C4-4080-A5EE-1C71DA09C63D}"/>
              </a:ext>
            </a:extLst>
          </p:cNvPr>
          <p:cNvSpPr>
            <a:spLocks noGrp="1"/>
          </p:cNvSpPr>
          <p:nvPr>
            <p:ph type="pic" sz="quarter" idx="13"/>
          </p:nvPr>
        </p:nvSpPr>
        <p:spPr>
          <a:xfrm>
            <a:off x="0" y="0"/>
            <a:ext cx="12192000" cy="6103000"/>
          </a:xfrm>
        </p:spPr>
        <p:txBody>
          <a:bodyPr tIns="1440000">
            <a:normAutofit/>
          </a:bodyPr>
          <a:lstStyle>
            <a:lvl1pPr marL="0" indent="0" algn="ctr">
              <a:buNone/>
              <a:defRPr sz="1067"/>
            </a:lvl1pPr>
          </a:lstStyle>
          <a:p>
            <a:r>
              <a:rPr lang="nl-NL"/>
              <a:t>Klik op het pictogram als u een afbeelding wilt toevoegen</a:t>
            </a:r>
            <a:endParaRPr lang="nl-BE" dirty="0"/>
          </a:p>
        </p:txBody>
      </p:sp>
      <p:sp>
        <p:nvSpPr>
          <p:cNvPr id="4" name="Date Placeholder 3"/>
          <p:cNvSpPr>
            <a:spLocks noGrp="1"/>
          </p:cNvSpPr>
          <p:nvPr>
            <p:ph type="dt" sz="half" idx="10"/>
          </p:nvPr>
        </p:nvSpPr>
        <p:spPr>
          <a:xfrm>
            <a:off x="704851" y="6204478"/>
            <a:ext cx="811743" cy="365125"/>
          </a:xfrm>
        </p:spPr>
        <p:txBody>
          <a:bodyPr lIns="0" tIns="0" rIns="0" bIns="0"/>
          <a:lstStyle>
            <a:lvl1pPr>
              <a:defRPr>
                <a:solidFill>
                  <a:schemeClr val="bg1"/>
                </a:solidFill>
              </a:defRPr>
            </a:lvl1pPr>
          </a:lstStyle>
          <a:p>
            <a:fld id="{05BECE69-6D6D-45FE-97AF-CD990EAE32BF}" type="datetime1">
              <a:rPr lang="nl-BE" smtClean="0"/>
              <a:t>24/11/2020</a:t>
            </a:fld>
            <a:endParaRPr lang="nl-BE" dirty="0"/>
          </a:p>
        </p:txBody>
      </p:sp>
      <p:sp>
        <p:nvSpPr>
          <p:cNvPr id="5" name="Footer Placeholder 4"/>
          <p:cNvSpPr>
            <a:spLocks noGrp="1"/>
          </p:cNvSpPr>
          <p:nvPr>
            <p:ph type="ftr" sz="quarter" idx="11"/>
          </p:nvPr>
        </p:nvSpPr>
        <p:spPr>
          <a:xfrm>
            <a:off x="1516593" y="6204478"/>
            <a:ext cx="4114800" cy="365125"/>
          </a:xfrm>
        </p:spPr>
        <p:txBody>
          <a:bodyPr lIns="0" tIns="0" rIns="0" bIns="0"/>
          <a:lstStyle>
            <a:lvl1pPr algn="l">
              <a:defRPr>
                <a:solidFill>
                  <a:schemeClr val="bg1"/>
                </a:solidFill>
              </a:defRPr>
            </a:lvl1pPr>
          </a:lstStyle>
          <a:p>
            <a:r>
              <a:rPr lang="nl-BE" dirty="0"/>
              <a:t>Voettekst</a:t>
            </a:r>
          </a:p>
        </p:txBody>
      </p:sp>
      <p:sp>
        <p:nvSpPr>
          <p:cNvPr id="2" name="Title 1"/>
          <p:cNvSpPr>
            <a:spLocks noGrp="1"/>
          </p:cNvSpPr>
          <p:nvPr>
            <p:ph type="title" hasCustomPrompt="1"/>
          </p:nvPr>
        </p:nvSpPr>
        <p:spPr>
          <a:xfrm>
            <a:off x="8088351" y="4704402"/>
            <a:ext cx="3620430" cy="503845"/>
          </a:xfrm>
          <a:noFill/>
        </p:spPr>
        <p:txBody>
          <a:bodyPr lIns="0" tIns="0" rIns="0" bIns="0" anchor="b">
            <a:noAutofit/>
          </a:bodyPr>
          <a:lstStyle>
            <a:lvl1pPr>
              <a:defRPr sz="2933">
                <a:solidFill>
                  <a:schemeClr val="tx1"/>
                </a:solidFill>
                <a:latin typeface="Arial Rounded MT Bold" panose="020F0704030504030204" pitchFamily="34" charset="0"/>
              </a:defRPr>
            </a:lvl1pPr>
          </a:lstStyle>
          <a:p>
            <a:r>
              <a:rPr lang="nl-NL" dirty="0"/>
              <a:t>Titel</a:t>
            </a:r>
            <a:endParaRPr lang="en-US" dirty="0"/>
          </a:p>
        </p:txBody>
      </p:sp>
      <p:cxnSp>
        <p:nvCxnSpPr>
          <p:cNvPr id="16" name="Rechte verbindingslijn 15">
            <a:extLst>
              <a:ext uri="{FF2B5EF4-FFF2-40B4-BE49-F238E27FC236}">
                <a16:creationId xmlns:a16="http://schemas.microsoft.com/office/drawing/2014/main" id="{D2D76672-C87D-44F1-A41F-AA2A35C16DAA}"/>
              </a:ext>
            </a:extLst>
          </p:cNvPr>
          <p:cNvCxnSpPr>
            <a:cxnSpLocks/>
          </p:cNvCxnSpPr>
          <p:nvPr userDrawn="1"/>
        </p:nvCxnSpPr>
        <p:spPr>
          <a:xfrm>
            <a:off x="8088351" y="5336663"/>
            <a:ext cx="3620430"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12" name="TextBox 4">
            <a:extLst>
              <a:ext uri="{FF2B5EF4-FFF2-40B4-BE49-F238E27FC236}">
                <a16:creationId xmlns:a16="http://schemas.microsoft.com/office/drawing/2014/main" id="{44008270-98F6-42B1-97B7-B77ADCC6D3D0}"/>
              </a:ext>
            </a:extLst>
          </p:cNvPr>
          <p:cNvSpPr txBox="1"/>
          <p:nvPr userDrawn="1"/>
        </p:nvSpPr>
        <p:spPr>
          <a:xfrm>
            <a:off x="8405793" y="-352283"/>
            <a:ext cx="3775968" cy="297454"/>
          </a:xfrm>
          <a:prstGeom prst="rect">
            <a:avLst/>
          </a:prstGeom>
          <a:noFill/>
        </p:spPr>
        <p:txBody>
          <a:bodyPr wrap="square" rtlCol="0">
            <a:spAutoFit/>
          </a:bodyPr>
          <a:lstStyle/>
          <a:p>
            <a:pPr algn="r"/>
            <a:r>
              <a:rPr lang="nl-NL" sz="1333" b="1" dirty="0">
                <a:solidFill>
                  <a:schemeClr val="tx1"/>
                </a:solidFill>
                <a:latin typeface="+mn-lt"/>
                <a:cs typeface="Arial" panose="020B0604020202020204" pitchFamily="34" charset="0"/>
              </a:rPr>
              <a:t>Grote afbeelding + </a:t>
            </a:r>
            <a:r>
              <a:rPr lang="nl-NL" sz="1333" b="1" dirty="0" err="1">
                <a:solidFill>
                  <a:schemeClr val="tx1"/>
                </a:solidFill>
                <a:latin typeface="+mn-lt"/>
                <a:cs typeface="Arial" panose="020B0604020202020204" pitchFamily="34" charset="0"/>
              </a:rPr>
              <a:t>floating</a:t>
            </a:r>
            <a:r>
              <a:rPr lang="nl-NL" sz="1333" b="1" dirty="0">
                <a:solidFill>
                  <a:schemeClr val="tx1"/>
                </a:solidFill>
                <a:latin typeface="+mn-lt"/>
                <a:cs typeface="Arial" panose="020B0604020202020204" pitchFamily="34" charset="0"/>
              </a:rPr>
              <a:t> titel slide</a:t>
            </a:r>
            <a:endParaRPr lang="en-US" sz="1333" b="1" dirty="0">
              <a:solidFill>
                <a:schemeClr val="tx1"/>
              </a:solidFill>
              <a:latin typeface="+mn-lt"/>
              <a:cs typeface="Arial" panose="020B0604020202020204" pitchFamily="34" charset="0"/>
            </a:endParaRPr>
          </a:p>
        </p:txBody>
      </p:sp>
      <p:sp>
        <p:nvSpPr>
          <p:cNvPr id="13" name="TextBox 46">
            <a:extLst>
              <a:ext uri="{FF2B5EF4-FFF2-40B4-BE49-F238E27FC236}">
                <a16:creationId xmlns:a16="http://schemas.microsoft.com/office/drawing/2014/main" id="{7F1C870B-2989-4A2B-BF54-AD2979A953E7}"/>
              </a:ext>
            </a:extLst>
          </p:cNvPr>
          <p:cNvSpPr txBox="1"/>
          <p:nvPr userDrawn="1"/>
        </p:nvSpPr>
        <p:spPr>
          <a:xfrm>
            <a:off x="1" y="6858000"/>
            <a:ext cx="3444511" cy="502958"/>
          </a:xfrm>
          <a:prstGeom prst="rect">
            <a:avLst/>
          </a:prstGeom>
          <a:noFill/>
        </p:spPr>
        <p:txBody>
          <a:bodyPr wrap="square" rtlCol="0">
            <a:spAutoFit/>
          </a:bodyPr>
          <a:lstStyle/>
          <a:p>
            <a:r>
              <a:rPr lang="nl-NL" sz="667" dirty="0">
                <a:latin typeface="+mn-lt"/>
                <a:cs typeface="Arial" panose="020B0604020202020204" pitchFamily="34" charset="0"/>
              </a:rPr>
              <a:t>Verplaats na het invoegen van de foto deze weer naar de achtergrond zodat de titel terug vooraan kom te staan. </a:t>
            </a:r>
            <a:r>
              <a:rPr lang="nl-NL" sz="667" b="1" dirty="0">
                <a:latin typeface="+mn-lt"/>
                <a:cs typeface="Arial" panose="020B0604020202020204" pitchFamily="34" charset="0"/>
              </a:rPr>
              <a:t>(rechtsklikken&gt; naar achtergrond&gt; naar achtergrond)</a:t>
            </a:r>
          </a:p>
          <a:p>
            <a:endParaRPr lang="nl-NL" sz="667" dirty="0">
              <a:latin typeface="+mn-lt"/>
              <a:cs typeface="Arial" panose="020B0604020202020204" pitchFamily="34" charset="0"/>
            </a:endParaRPr>
          </a:p>
          <a:p>
            <a:r>
              <a:rPr lang="nl-NL" sz="667" dirty="0">
                <a:latin typeface="+mn-lt"/>
                <a:cs typeface="Arial" panose="020B0604020202020204" pitchFamily="34" charset="0"/>
              </a:rPr>
              <a:t>Indien de tekst niet genoeg zichtbaar is over de foto, verander de kleur van zwart naar wit.</a:t>
            </a:r>
          </a:p>
        </p:txBody>
      </p:sp>
      <p:sp>
        <p:nvSpPr>
          <p:cNvPr id="17" name="Slide Number Placeholder 5">
            <a:extLst>
              <a:ext uri="{FF2B5EF4-FFF2-40B4-BE49-F238E27FC236}">
                <a16:creationId xmlns:a16="http://schemas.microsoft.com/office/drawing/2014/main" id="{535CD291-C318-4F7C-BE2D-0968FAAC202A}"/>
              </a:ext>
            </a:extLst>
          </p:cNvPr>
          <p:cNvSpPr>
            <a:spLocks noGrp="1"/>
          </p:cNvSpPr>
          <p:nvPr>
            <p:ph type="sldNum" sz="quarter" idx="12"/>
          </p:nvPr>
        </p:nvSpPr>
        <p:spPr>
          <a:xfrm>
            <a:off x="8055105" y="6204478"/>
            <a:ext cx="667509" cy="365125"/>
          </a:xfrm>
        </p:spPr>
        <p:txBody>
          <a:bodyPr/>
          <a:lstStyle>
            <a:lvl1pPr>
              <a:defRPr>
                <a:solidFill>
                  <a:schemeClr val="bg1"/>
                </a:solidFill>
              </a:defRPr>
            </a:lvl1pPr>
          </a:lstStyle>
          <a:p>
            <a:fld id="{B7527A74-2D87-4307-9531-5A57D9647EEB}" type="slidenum">
              <a:rPr lang="nl-BE" smtClean="0"/>
              <a:pPr/>
              <a:t>‹nr.›</a:t>
            </a:fld>
            <a:endParaRPr lang="nl-BE" dirty="0"/>
          </a:p>
        </p:txBody>
      </p:sp>
    </p:spTree>
    <p:extLst>
      <p:ext uri="{BB962C8B-B14F-4D97-AF65-F5344CB8AC3E}">
        <p14:creationId xmlns:p14="http://schemas.microsoft.com/office/powerpoint/2010/main" val="381467080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ekst">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63" y="0"/>
            <a:ext cx="12192000" cy="6858000"/>
          </a:xfrm>
          <a:prstGeom prst="rect">
            <a:avLst/>
          </a:prstGeom>
        </p:spPr>
      </p:pic>
      <p:sp>
        <p:nvSpPr>
          <p:cNvPr id="3" name="Tijdelijke aanduiding voor tekst 2">
            <a:extLst>
              <a:ext uri="{FF2B5EF4-FFF2-40B4-BE49-F238E27FC236}">
                <a16:creationId xmlns:a16="http://schemas.microsoft.com/office/drawing/2014/main" id="{4A7D640B-CDD8-4169-B1E1-C9092DA4F966}"/>
              </a:ext>
            </a:extLst>
          </p:cNvPr>
          <p:cNvSpPr>
            <a:spLocks noGrp="1"/>
          </p:cNvSpPr>
          <p:nvPr>
            <p:ph type="body" sz="quarter" idx="17"/>
          </p:nvPr>
        </p:nvSpPr>
        <p:spPr>
          <a:xfrm>
            <a:off x="700088" y="1569601"/>
            <a:ext cx="11050419" cy="4069200"/>
          </a:xfrm>
        </p:spPr>
        <p:txBody>
          <a:bodyPr>
            <a:noAutofit/>
          </a:bodyPr>
          <a:lstStyle>
            <a:lvl1pPr marL="0" indent="0">
              <a:buNone/>
              <a:defRPr>
                <a:latin typeface="+mn-lt"/>
              </a:defRPr>
            </a:lvl1pPr>
            <a:lvl2pPr marL="457223" indent="0">
              <a:buNone/>
              <a:defRPr>
                <a:latin typeface="+mn-lt"/>
              </a:defRPr>
            </a:lvl2pPr>
            <a:lvl3pPr marL="914446" indent="0">
              <a:buNone/>
              <a:defRPr>
                <a:latin typeface="+mn-lt"/>
              </a:defRPr>
            </a:lvl3pPr>
            <a:lvl4pPr marL="1371669" indent="0">
              <a:buNone/>
              <a:defRPr>
                <a:latin typeface="+mn-lt"/>
              </a:defRPr>
            </a:lvl4pPr>
            <a:lvl5pPr marL="1828891" indent="0">
              <a:buNone/>
              <a:defRPr>
                <a:latin typeface="+mn-lt"/>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665795" y="592589"/>
            <a:ext cx="11050419" cy="420237"/>
          </a:xfrm>
        </p:spPr>
        <p:txBody>
          <a:bodyPr lIns="0" tIns="0" rIns="0" bIns="0" anchor="t">
            <a:noAutofit/>
          </a:bodyPr>
          <a:lstStyle>
            <a:lvl1pPr>
              <a:defRPr sz="2933">
                <a:solidFill>
                  <a:schemeClr val="tx1"/>
                </a:solidFill>
                <a:latin typeface="Arial Rounded MT Bold" panose="020F0704030504030204" pitchFamily="34" charset="0"/>
              </a:defRPr>
            </a:lvl1pPr>
          </a:lstStyle>
          <a:p>
            <a:r>
              <a:rPr lang="nl-NL" dirty="0"/>
              <a:t>Titel</a:t>
            </a:r>
            <a:endParaRPr lang="en-US" dirty="0"/>
          </a:p>
        </p:txBody>
      </p:sp>
      <p:cxnSp>
        <p:nvCxnSpPr>
          <p:cNvPr id="8" name="Rechte verbindingslijn 7">
            <a:extLst>
              <a:ext uri="{FF2B5EF4-FFF2-40B4-BE49-F238E27FC236}">
                <a16:creationId xmlns:a16="http://schemas.microsoft.com/office/drawing/2014/main" id="{6E916ED6-1D5C-4BD5-A13A-5B98D6CE638F}"/>
              </a:ext>
            </a:extLst>
          </p:cNvPr>
          <p:cNvCxnSpPr>
            <a:cxnSpLocks/>
          </p:cNvCxnSpPr>
          <p:nvPr userDrawn="1"/>
        </p:nvCxnSpPr>
        <p:spPr>
          <a:xfrm>
            <a:off x="693738" y="1099200"/>
            <a:ext cx="11039475"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19" name="Date Placeholder 3">
            <a:extLst>
              <a:ext uri="{FF2B5EF4-FFF2-40B4-BE49-F238E27FC236}">
                <a16:creationId xmlns:a16="http://schemas.microsoft.com/office/drawing/2014/main" id="{BC003533-BC48-439B-A922-F888963D4AC7}"/>
              </a:ext>
            </a:extLst>
          </p:cNvPr>
          <p:cNvSpPr>
            <a:spLocks noGrp="1"/>
          </p:cNvSpPr>
          <p:nvPr>
            <p:ph type="dt" sz="half" idx="10"/>
          </p:nvPr>
        </p:nvSpPr>
        <p:spPr>
          <a:xfrm>
            <a:off x="704851" y="6204478"/>
            <a:ext cx="811743" cy="365125"/>
          </a:xfrm>
        </p:spPr>
        <p:txBody>
          <a:bodyPr lIns="0" tIns="0" rIns="0" bIns="0"/>
          <a:lstStyle>
            <a:lvl1pPr>
              <a:defRPr>
                <a:solidFill>
                  <a:schemeClr val="bg1"/>
                </a:solidFill>
              </a:defRPr>
            </a:lvl1pPr>
          </a:lstStyle>
          <a:p>
            <a:fld id="{05BECE69-6D6D-45FE-97AF-CD990EAE32BF}" type="datetime1">
              <a:rPr lang="nl-BE" smtClean="0"/>
              <a:t>24/11/2020</a:t>
            </a:fld>
            <a:endParaRPr lang="nl-BE" dirty="0"/>
          </a:p>
        </p:txBody>
      </p:sp>
      <p:sp>
        <p:nvSpPr>
          <p:cNvPr id="20" name="Footer Placeholder 4">
            <a:extLst>
              <a:ext uri="{FF2B5EF4-FFF2-40B4-BE49-F238E27FC236}">
                <a16:creationId xmlns:a16="http://schemas.microsoft.com/office/drawing/2014/main" id="{F1F583E7-15C9-4A51-83EB-9FC4D7B086FC}"/>
              </a:ext>
            </a:extLst>
          </p:cNvPr>
          <p:cNvSpPr>
            <a:spLocks noGrp="1"/>
          </p:cNvSpPr>
          <p:nvPr>
            <p:ph type="ftr" sz="quarter" idx="11"/>
          </p:nvPr>
        </p:nvSpPr>
        <p:spPr>
          <a:xfrm>
            <a:off x="1516593" y="6204478"/>
            <a:ext cx="4114800" cy="365125"/>
          </a:xfrm>
        </p:spPr>
        <p:txBody>
          <a:bodyPr lIns="0" tIns="0" rIns="0" bIns="0"/>
          <a:lstStyle>
            <a:lvl1pPr algn="l">
              <a:defRPr>
                <a:solidFill>
                  <a:schemeClr val="bg1"/>
                </a:solidFill>
              </a:defRPr>
            </a:lvl1pPr>
          </a:lstStyle>
          <a:p>
            <a:r>
              <a:rPr lang="nl-BE" dirty="0"/>
              <a:t>Voettekst</a:t>
            </a:r>
          </a:p>
        </p:txBody>
      </p:sp>
      <p:sp>
        <p:nvSpPr>
          <p:cNvPr id="12" name="TextBox 4">
            <a:extLst>
              <a:ext uri="{FF2B5EF4-FFF2-40B4-BE49-F238E27FC236}">
                <a16:creationId xmlns:a16="http://schemas.microsoft.com/office/drawing/2014/main" id="{88A2F8C1-53AF-4DEB-9965-55FC86D3788C}"/>
              </a:ext>
            </a:extLst>
          </p:cNvPr>
          <p:cNvSpPr txBox="1"/>
          <p:nvPr userDrawn="1"/>
        </p:nvSpPr>
        <p:spPr>
          <a:xfrm>
            <a:off x="8405793" y="-352283"/>
            <a:ext cx="3775968" cy="297454"/>
          </a:xfrm>
          <a:prstGeom prst="rect">
            <a:avLst/>
          </a:prstGeom>
          <a:noFill/>
        </p:spPr>
        <p:txBody>
          <a:bodyPr wrap="square" rtlCol="0">
            <a:spAutoFit/>
          </a:bodyPr>
          <a:lstStyle/>
          <a:p>
            <a:pPr algn="r"/>
            <a:r>
              <a:rPr lang="nl-NL" sz="1333" b="1" dirty="0">
                <a:solidFill>
                  <a:schemeClr val="tx1"/>
                </a:solidFill>
                <a:latin typeface="+mn-lt"/>
                <a:cs typeface="Arial" panose="020B0604020202020204" pitchFamily="34" charset="0"/>
              </a:rPr>
              <a:t>Tekst slide</a:t>
            </a:r>
            <a:endParaRPr lang="en-US" sz="1333" b="1" dirty="0">
              <a:solidFill>
                <a:schemeClr val="tx1"/>
              </a:solidFill>
              <a:latin typeface="+mn-lt"/>
              <a:cs typeface="Arial" panose="020B0604020202020204" pitchFamily="34" charset="0"/>
            </a:endParaRPr>
          </a:p>
        </p:txBody>
      </p:sp>
      <p:sp>
        <p:nvSpPr>
          <p:cNvPr id="14" name="Slide Number Placeholder 5">
            <a:extLst>
              <a:ext uri="{FF2B5EF4-FFF2-40B4-BE49-F238E27FC236}">
                <a16:creationId xmlns:a16="http://schemas.microsoft.com/office/drawing/2014/main" id="{754E2B3E-4C74-4A6A-953D-C55A6E902B8C}"/>
              </a:ext>
            </a:extLst>
          </p:cNvPr>
          <p:cNvSpPr>
            <a:spLocks noGrp="1"/>
          </p:cNvSpPr>
          <p:nvPr>
            <p:ph type="sldNum" sz="quarter" idx="12"/>
          </p:nvPr>
        </p:nvSpPr>
        <p:spPr>
          <a:xfrm>
            <a:off x="8055105" y="6204478"/>
            <a:ext cx="667509" cy="365125"/>
          </a:xfrm>
        </p:spPr>
        <p:txBody>
          <a:bodyPr/>
          <a:lstStyle>
            <a:lvl1pPr>
              <a:defRPr>
                <a:solidFill>
                  <a:schemeClr val="bg1"/>
                </a:solidFill>
              </a:defRPr>
            </a:lvl1pPr>
          </a:lstStyle>
          <a:p>
            <a:fld id="{B7527A74-2D87-4307-9531-5A57D9647EEB}" type="slidenum">
              <a:rPr lang="nl-BE" smtClean="0"/>
              <a:pPr/>
              <a:t>‹nr.›</a:t>
            </a:fld>
            <a:endParaRPr lang="nl-BE" dirty="0"/>
          </a:p>
        </p:txBody>
      </p:sp>
    </p:spTree>
    <p:extLst>
      <p:ext uri="{BB962C8B-B14F-4D97-AF65-F5344CB8AC3E}">
        <p14:creationId xmlns:p14="http://schemas.microsoft.com/office/powerpoint/2010/main" val="3315885405"/>
      </p:ext>
    </p:extLst>
  </p:cSld>
  <p:clrMapOvr>
    <a:masterClrMapping/>
  </p:clrMapOvr>
  <p:extLst>
    <p:ext uri="{DCECCB84-F9BA-43D5-87BE-67443E8EF086}">
      <p15:sldGuideLst xmlns:p15="http://schemas.microsoft.com/office/powerpoint/2012/main"/>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abel">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63" y="0"/>
            <a:ext cx="12192000" cy="6858000"/>
          </a:xfrm>
          <a:prstGeom prst="rect">
            <a:avLst/>
          </a:prstGeom>
        </p:spPr>
      </p:pic>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665795" y="592589"/>
            <a:ext cx="11050419" cy="420237"/>
          </a:xfrm>
        </p:spPr>
        <p:txBody>
          <a:bodyPr lIns="0" tIns="0" rIns="0" bIns="0" anchor="t">
            <a:noAutofit/>
          </a:bodyPr>
          <a:lstStyle>
            <a:lvl1pPr>
              <a:defRPr sz="2933">
                <a:solidFill>
                  <a:schemeClr val="tx1"/>
                </a:solidFill>
                <a:latin typeface="Arial Rounded MT Bold" panose="020F0704030504030204" pitchFamily="34" charset="0"/>
              </a:defRPr>
            </a:lvl1pPr>
          </a:lstStyle>
          <a:p>
            <a:r>
              <a:rPr lang="nl-NL" dirty="0"/>
              <a:t>Titel</a:t>
            </a:r>
            <a:endParaRPr lang="en-US" dirty="0"/>
          </a:p>
        </p:txBody>
      </p:sp>
      <p:cxnSp>
        <p:nvCxnSpPr>
          <p:cNvPr id="8" name="Rechte verbindingslijn 7">
            <a:extLst>
              <a:ext uri="{FF2B5EF4-FFF2-40B4-BE49-F238E27FC236}">
                <a16:creationId xmlns:a16="http://schemas.microsoft.com/office/drawing/2014/main" id="{6E916ED6-1D5C-4BD5-A13A-5B98D6CE638F}"/>
              </a:ext>
            </a:extLst>
          </p:cNvPr>
          <p:cNvCxnSpPr>
            <a:cxnSpLocks/>
          </p:cNvCxnSpPr>
          <p:nvPr userDrawn="1"/>
        </p:nvCxnSpPr>
        <p:spPr>
          <a:xfrm>
            <a:off x="693738" y="1099200"/>
            <a:ext cx="11039475"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19" name="Date Placeholder 3">
            <a:extLst>
              <a:ext uri="{FF2B5EF4-FFF2-40B4-BE49-F238E27FC236}">
                <a16:creationId xmlns:a16="http://schemas.microsoft.com/office/drawing/2014/main" id="{BC003533-BC48-439B-A922-F888963D4AC7}"/>
              </a:ext>
            </a:extLst>
          </p:cNvPr>
          <p:cNvSpPr>
            <a:spLocks noGrp="1"/>
          </p:cNvSpPr>
          <p:nvPr>
            <p:ph type="dt" sz="half" idx="10"/>
          </p:nvPr>
        </p:nvSpPr>
        <p:spPr>
          <a:xfrm>
            <a:off x="704851" y="6204478"/>
            <a:ext cx="811743" cy="365125"/>
          </a:xfrm>
        </p:spPr>
        <p:txBody>
          <a:bodyPr lIns="0" tIns="0" rIns="0" bIns="0"/>
          <a:lstStyle>
            <a:lvl1pPr>
              <a:defRPr>
                <a:solidFill>
                  <a:schemeClr val="bg1"/>
                </a:solidFill>
              </a:defRPr>
            </a:lvl1pPr>
          </a:lstStyle>
          <a:p>
            <a:fld id="{05BECE69-6D6D-45FE-97AF-CD990EAE32BF}" type="datetime1">
              <a:rPr lang="nl-BE" smtClean="0"/>
              <a:t>24/11/2020</a:t>
            </a:fld>
            <a:endParaRPr lang="nl-BE" dirty="0"/>
          </a:p>
        </p:txBody>
      </p:sp>
      <p:sp>
        <p:nvSpPr>
          <p:cNvPr id="20" name="Footer Placeholder 4">
            <a:extLst>
              <a:ext uri="{FF2B5EF4-FFF2-40B4-BE49-F238E27FC236}">
                <a16:creationId xmlns:a16="http://schemas.microsoft.com/office/drawing/2014/main" id="{F1F583E7-15C9-4A51-83EB-9FC4D7B086FC}"/>
              </a:ext>
            </a:extLst>
          </p:cNvPr>
          <p:cNvSpPr>
            <a:spLocks noGrp="1"/>
          </p:cNvSpPr>
          <p:nvPr>
            <p:ph type="ftr" sz="quarter" idx="11"/>
          </p:nvPr>
        </p:nvSpPr>
        <p:spPr>
          <a:xfrm>
            <a:off x="1516593" y="6204478"/>
            <a:ext cx="4114800" cy="365125"/>
          </a:xfrm>
        </p:spPr>
        <p:txBody>
          <a:bodyPr lIns="0" tIns="0" rIns="0" bIns="0"/>
          <a:lstStyle>
            <a:lvl1pPr algn="l">
              <a:defRPr>
                <a:solidFill>
                  <a:schemeClr val="bg1"/>
                </a:solidFill>
              </a:defRPr>
            </a:lvl1pPr>
          </a:lstStyle>
          <a:p>
            <a:r>
              <a:rPr lang="nl-BE" dirty="0"/>
              <a:t>Voettekst</a:t>
            </a:r>
          </a:p>
        </p:txBody>
      </p:sp>
      <p:sp>
        <p:nvSpPr>
          <p:cNvPr id="4" name="Tijdelijke aanduiding voor tabel 3">
            <a:extLst>
              <a:ext uri="{FF2B5EF4-FFF2-40B4-BE49-F238E27FC236}">
                <a16:creationId xmlns:a16="http://schemas.microsoft.com/office/drawing/2014/main" id="{08476D39-8254-4D49-88E7-E952BF1FA19A}"/>
              </a:ext>
            </a:extLst>
          </p:cNvPr>
          <p:cNvSpPr>
            <a:spLocks noGrp="1" noChangeAspect="1"/>
          </p:cNvSpPr>
          <p:nvPr>
            <p:ph type="tbl" sz="quarter" idx="18"/>
          </p:nvPr>
        </p:nvSpPr>
        <p:spPr>
          <a:xfrm>
            <a:off x="704850" y="1119717"/>
            <a:ext cx="11050059" cy="4520142"/>
          </a:xfrm>
        </p:spPr>
        <p:txBody>
          <a:bodyPr>
            <a:normAutofit/>
          </a:bodyPr>
          <a:lstStyle>
            <a:lvl1pPr marL="0" indent="0" algn="ctr">
              <a:buNone/>
              <a:defRPr/>
            </a:lvl1pPr>
          </a:lstStyle>
          <a:p>
            <a:r>
              <a:rPr lang="nl-NL"/>
              <a:t>Klik op het pictogram als u een tabel wilt toevoegen</a:t>
            </a:r>
            <a:endParaRPr lang="nl-BE"/>
          </a:p>
        </p:txBody>
      </p:sp>
      <p:sp>
        <p:nvSpPr>
          <p:cNvPr id="16" name="TextBox 4">
            <a:extLst>
              <a:ext uri="{FF2B5EF4-FFF2-40B4-BE49-F238E27FC236}">
                <a16:creationId xmlns:a16="http://schemas.microsoft.com/office/drawing/2014/main" id="{8C7A8C97-A0A2-4491-BA0D-727C7CE0B7F3}"/>
              </a:ext>
            </a:extLst>
          </p:cNvPr>
          <p:cNvSpPr txBox="1"/>
          <p:nvPr userDrawn="1"/>
        </p:nvSpPr>
        <p:spPr>
          <a:xfrm>
            <a:off x="8405793" y="-352283"/>
            <a:ext cx="3775968" cy="297454"/>
          </a:xfrm>
          <a:prstGeom prst="rect">
            <a:avLst/>
          </a:prstGeom>
          <a:noFill/>
        </p:spPr>
        <p:txBody>
          <a:bodyPr wrap="square" rtlCol="0">
            <a:spAutoFit/>
          </a:bodyPr>
          <a:lstStyle/>
          <a:p>
            <a:pPr algn="r"/>
            <a:r>
              <a:rPr lang="nl-NL" sz="1333" b="1" dirty="0">
                <a:solidFill>
                  <a:schemeClr val="tx1"/>
                </a:solidFill>
                <a:latin typeface="+mn-lt"/>
                <a:cs typeface="Arial" panose="020B0604020202020204" pitchFamily="34" charset="0"/>
              </a:rPr>
              <a:t>Tabel slide</a:t>
            </a:r>
            <a:endParaRPr lang="en-US" sz="1333" b="1" dirty="0">
              <a:solidFill>
                <a:schemeClr val="tx1"/>
              </a:solidFill>
              <a:latin typeface="+mn-lt"/>
              <a:cs typeface="Arial" panose="020B0604020202020204" pitchFamily="34" charset="0"/>
            </a:endParaRPr>
          </a:p>
        </p:txBody>
      </p:sp>
      <p:sp>
        <p:nvSpPr>
          <p:cNvPr id="13" name="Slide Number Placeholder 5">
            <a:extLst>
              <a:ext uri="{FF2B5EF4-FFF2-40B4-BE49-F238E27FC236}">
                <a16:creationId xmlns:a16="http://schemas.microsoft.com/office/drawing/2014/main" id="{E298B6C7-E64D-451B-B8F5-BDD2AEEBAC0A}"/>
              </a:ext>
            </a:extLst>
          </p:cNvPr>
          <p:cNvSpPr>
            <a:spLocks noGrp="1"/>
          </p:cNvSpPr>
          <p:nvPr>
            <p:ph type="sldNum" sz="quarter" idx="12"/>
          </p:nvPr>
        </p:nvSpPr>
        <p:spPr>
          <a:xfrm>
            <a:off x="8055105" y="6204478"/>
            <a:ext cx="667509" cy="365125"/>
          </a:xfrm>
        </p:spPr>
        <p:txBody>
          <a:bodyPr/>
          <a:lstStyle>
            <a:lvl1pPr>
              <a:defRPr>
                <a:solidFill>
                  <a:schemeClr val="bg1"/>
                </a:solidFill>
              </a:defRPr>
            </a:lvl1pPr>
          </a:lstStyle>
          <a:p>
            <a:fld id="{B7527A74-2D87-4307-9531-5A57D9647EEB}" type="slidenum">
              <a:rPr lang="nl-BE" smtClean="0"/>
              <a:pPr/>
              <a:t>‹nr.›</a:t>
            </a:fld>
            <a:endParaRPr lang="nl-BE" dirty="0"/>
          </a:p>
        </p:txBody>
      </p:sp>
    </p:spTree>
    <p:extLst>
      <p:ext uri="{BB962C8B-B14F-4D97-AF65-F5344CB8AC3E}">
        <p14:creationId xmlns:p14="http://schemas.microsoft.com/office/powerpoint/2010/main" val="271412383"/>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Grote afbeelding">
    <p:spTree>
      <p:nvGrpSpPr>
        <p:cNvPr id="1" name=""/>
        <p:cNvGrpSpPr/>
        <p:nvPr/>
      </p:nvGrpSpPr>
      <p:grpSpPr>
        <a:xfrm>
          <a:off x="0" y="0"/>
          <a:ext cx="0" cy="0"/>
          <a:chOff x="0" y="0"/>
          <a:chExt cx="0" cy="0"/>
        </a:xfrm>
      </p:grpSpPr>
      <p:pic>
        <p:nvPicPr>
          <p:cNvPr id="8" name="template Image TEMP" hidden="1">
            <a:extLst>
              <a:ext uri="{FF2B5EF4-FFF2-40B4-BE49-F238E27FC236}">
                <a16:creationId xmlns:a16="http://schemas.microsoft.com/office/drawing/2014/main" id="{8B469C1A-565F-459B-93C7-43E5D877DA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a:xfrm>
            <a:off x="665795" y="592589"/>
            <a:ext cx="11050419" cy="503845"/>
          </a:xfrm>
        </p:spPr>
        <p:txBody>
          <a:bodyPr lIns="0" tIns="0" rIns="0" bIns="0" anchor="t">
            <a:noAutofit/>
          </a:bodyPr>
          <a:lstStyle>
            <a:lvl1pPr>
              <a:defRPr sz="2933">
                <a:solidFill>
                  <a:schemeClr val="tx1"/>
                </a:solidFill>
                <a:latin typeface="Arial Rounded MT Bold" panose="020F0704030504030204" pitchFamily="34" charset="0"/>
              </a:defRPr>
            </a:lvl1pPr>
          </a:lstStyle>
          <a:p>
            <a:r>
              <a:rPr lang="nl-NL" dirty="0"/>
              <a:t>Titel</a:t>
            </a:r>
            <a:endParaRPr lang="en-US" dirty="0"/>
          </a:p>
        </p:txBody>
      </p:sp>
      <p:sp>
        <p:nvSpPr>
          <p:cNvPr id="4" name="Date Placeholder 3"/>
          <p:cNvSpPr>
            <a:spLocks noGrp="1"/>
          </p:cNvSpPr>
          <p:nvPr>
            <p:ph type="dt" sz="half" idx="10"/>
          </p:nvPr>
        </p:nvSpPr>
        <p:spPr>
          <a:xfrm>
            <a:off x="704851" y="6204478"/>
            <a:ext cx="811743" cy="365125"/>
          </a:xfrm>
        </p:spPr>
        <p:txBody>
          <a:bodyPr lIns="0" tIns="0" rIns="0" bIns="0"/>
          <a:lstStyle>
            <a:lvl1pPr>
              <a:defRPr>
                <a:solidFill>
                  <a:schemeClr val="bg1"/>
                </a:solidFill>
              </a:defRPr>
            </a:lvl1pPr>
          </a:lstStyle>
          <a:p>
            <a:fld id="{4719153B-1506-4BA9-B6CB-F6C895F8C4C3}" type="datetimeFigureOut">
              <a:rPr lang="nl-BE" smtClean="0"/>
              <a:t>24/11/2020</a:t>
            </a:fld>
            <a:endParaRPr lang="nl-BE"/>
          </a:p>
        </p:txBody>
      </p:sp>
      <p:sp>
        <p:nvSpPr>
          <p:cNvPr id="5" name="Footer Placeholder 4"/>
          <p:cNvSpPr>
            <a:spLocks noGrp="1"/>
          </p:cNvSpPr>
          <p:nvPr>
            <p:ph type="ftr" sz="quarter" idx="11"/>
          </p:nvPr>
        </p:nvSpPr>
        <p:spPr>
          <a:xfrm>
            <a:off x="1516593" y="6204478"/>
            <a:ext cx="4114800" cy="365125"/>
          </a:xfrm>
        </p:spPr>
        <p:txBody>
          <a:bodyPr lIns="0" tIns="0" rIns="0" bIns="0"/>
          <a:lstStyle>
            <a:lvl1pPr algn="l">
              <a:defRPr>
                <a:solidFill>
                  <a:schemeClr val="bg1"/>
                </a:solidFill>
              </a:defRPr>
            </a:lvl1pPr>
          </a:lstStyle>
          <a:p>
            <a:endParaRPr lang="nl-BE"/>
          </a:p>
        </p:txBody>
      </p:sp>
      <p:sp>
        <p:nvSpPr>
          <p:cNvPr id="6" name="Slide Number Placeholder 5"/>
          <p:cNvSpPr>
            <a:spLocks noGrp="1"/>
          </p:cNvSpPr>
          <p:nvPr>
            <p:ph type="sldNum" sz="quarter" idx="12"/>
          </p:nvPr>
        </p:nvSpPr>
        <p:spPr>
          <a:xfrm>
            <a:off x="9695544" y="6204478"/>
            <a:ext cx="667509" cy="365125"/>
          </a:xfrm>
          <a:prstGeom prst="rect">
            <a:avLst/>
          </a:prstGeom>
        </p:spPr>
        <p:txBody>
          <a:bodyPr/>
          <a:lstStyle>
            <a:lvl1pPr>
              <a:defRPr>
                <a:solidFill>
                  <a:schemeClr val="bg1"/>
                </a:solidFill>
              </a:defRPr>
            </a:lvl1pPr>
          </a:lstStyle>
          <a:p>
            <a:fld id="{A17C540D-E4A5-470C-AEA5-B7315108B209}" type="slidenum">
              <a:rPr lang="nl-BE" smtClean="0"/>
              <a:t>‹nr.›</a:t>
            </a:fld>
            <a:endParaRPr lang="nl-BE"/>
          </a:p>
        </p:txBody>
      </p:sp>
      <p:sp>
        <p:nvSpPr>
          <p:cNvPr id="10" name="afbeelding placeholder">
            <a:extLst>
              <a:ext uri="{FF2B5EF4-FFF2-40B4-BE49-F238E27FC236}">
                <a16:creationId xmlns:a16="http://schemas.microsoft.com/office/drawing/2014/main" id="{BF11F0D6-36C4-4080-A5EE-1C71DA09C63D}"/>
              </a:ext>
            </a:extLst>
          </p:cNvPr>
          <p:cNvSpPr>
            <a:spLocks noGrp="1"/>
          </p:cNvSpPr>
          <p:nvPr>
            <p:ph type="pic" sz="quarter" idx="13"/>
          </p:nvPr>
        </p:nvSpPr>
        <p:spPr>
          <a:xfrm>
            <a:off x="0" y="1099200"/>
            <a:ext cx="12192000" cy="5003800"/>
          </a:xfrm>
        </p:spPr>
        <p:txBody>
          <a:bodyPr tIns="1440000">
            <a:normAutofit/>
          </a:bodyPr>
          <a:lstStyle>
            <a:lvl1pPr marL="0" indent="0" algn="ctr">
              <a:buNone/>
              <a:defRPr sz="1067"/>
            </a:lvl1pPr>
          </a:lstStyle>
          <a:p>
            <a:r>
              <a:rPr lang="nl-NL"/>
              <a:t>Klik op het pictogram als u een afbeelding wilt toevoegen</a:t>
            </a:r>
            <a:endParaRPr lang="nl-BE" dirty="0"/>
          </a:p>
        </p:txBody>
      </p:sp>
      <p:sp>
        <p:nvSpPr>
          <p:cNvPr id="12" name="TextBox 4">
            <a:extLst>
              <a:ext uri="{FF2B5EF4-FFF2-40B4-BE49-F238E27FC236}">
                <a16:creationId xmlns:a16="http://schemas.microsoft.com/office/drawing/2014/main" id="{22214A23-4B57-4EDB-9FCA-6715CD113D98}"/>
              </a:ext>
            </a:extLst>
          </p:cNvPr>
          <p:cNvSpPr txBox="1"/>
          <p:nvPr/>
        </p:nvSpPr>
        <p:spPr>
          <a:xfrm>
            <a:off x="8405793" y="-352283"/>
            <a:ext cx="3775968" cy="297454"/>
          </a:xfrm>
          <a:prstGeom prst="rect">
            <a:avLst/>
          </a:prstGeom>
          <a:noFill/>
        </p:spPr>
        <p:txBody>
          <a:bodyPr wrap="square" rtlCol="0">
            <a:spAutoFit/>
          </a:bodyPr>
          <a:lstStyle/>
          <a:p>
            <a:pPr algn="r"/>
            <a:r>
              <a:rPr lang="nl-NL" sz="1333" b="1" dirty="0">
                <a:solidFill>
                  <a:schemeClr val="tx1"/>
                </a:solidFill>
                <a:latin typeface="+mn-lt"/>
                <a:cs typeface="Arial" panose="020B0604020202020204" pitchFamily="34" charset="0"/>
              </a:rPr>
              <a:t>Grote afbeelding slide</a:t>
            </a:r>
            <a:endParaRPr lang="en-US" sz="1333" b="1" dirty="0">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210084745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Leeg met titel">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665795" y="592589"/>
            <a:ext cx="11050419" cy="420237"/>
          </a:xfrm>
        </p:spPr>
        <p:txBody>
          <a:bodyPr lIns="0" tIns="0" rIns="0" bIns="0" anchor="t">
            <a:noAutofit/>
          </a:bodyPr>
          <a:lstStyle>
            <a:lvl1pPr>
              <a:defRPr sz="2933">
                <a:solidFill>
                  <a:schemeClr val="tx1"/>
                </a:solidFill>
                <a:latin typeface="Arial Rounded MT Bold" panose="020F0704030504030204" pitchFamily="34" charset="0"/>
              </a:defRPr>
            </a:lvl1pPr>
          </a:lstStyle>
          <a:p>
            <a:r>
              <a:rPr lang="nl-NL" dirty="0"/>
              <a:t>Titel</a:t>
            </a:r>
            <a:endParaRPr lang="en-US" dirty="0"/>
          </a:p>
        </p:txBody>
      </p:sp>
      <p:cxnSp>
        <p:nvCxnSpPr>
          <p:cNvPr id="8" name="Rechte verbindingslijn 7">
            <a:extLst>
              <a:ext uri="{FF2B5EF4-FFF2-40B4-BE49-F238E27FC236}">
                <a16:creationId xmlns:a16="http://schemas.microsoft.com/office/drawing/2014/main" id="{6E916ED6-1D5C-4BD5-A13A-5B98D6CE638F}"/>
              </a:ext>
            </a:extLst>
          </p:cNvPr>
          <p:cNvCxnSpPr>
            <a:cxnSpLocks/>
          </p:cNvCxnSpPr>
          <p:nvPr userDrawn="1"/>
        </p:nvCxnSpPr>
        <p:spPr>
          <a:xfrm>
            <a:off x="693738" y="1099200"/>
            <a:ext cx="11039475"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19" name="Date Placeholder 3">
            <a:extLst>
              <a:ext uri="{FF2B5EF4-FFF2-40B4-BE49-F238E27FC236}">
                <a16:creationId xmlns:a16="http://schemas.microsoft.com/office/drawing/2014/main" id="{BC003533-BC48-439B-A922-F888963D4AC7}"/>
              </a:ext>
            </a:extLst>
          </p:cNvPr>
          <p:cNvSpPr>
            <a:spLocks noGrp="1"/>
          </p:cNvSpPr>
          <p:nvPr>
            <p:ph type="dt" sz="half" idx="10"/>
          </p:nvPr>
        </p:nvSpPr>
        <p:spPr>
          <a:xfrm>
            <a:off x="704851" y="6204478"/>
            <a:ext cx="811743" cy="365125"/>
          </a:xfrm>
        </p:spPr>
        <p:txBody>
          <a:bodyPr lIns="0" tIns="0" rIns="0" bIns="0"/>
          <a:lstStyle>
            <a:lvl1pPr>
              <a:defRPr>
                <a:solidFill>
                  <a:schemeClr val="bg1"/>
                </a:solidFill>
              </a:defRPr>
            </a:lvl1pPr>
          </a:lstStyle>
          <a:p>
            <a:fld id="{05BECE69-6D6D-45FE-97AF-CD990EAE32BF}" type="datetime1">
              <a:rPr lang="nl-BE" smtClean="0"/>
              <a:t>24/11/2020</a:t>
            </a:fld>
            <a:endParaRPr lang="nl-BE" dirty="0"/>
          </a:p>
        </p:txBody>
      </p:sp>
      <p:sp>
        <p:nvSpPr>
          <p:cNvPr id="20" name="Footer Placeholder 4">
            <a:extLst>
              <a:ext uri="{FF2B5EF4-FFF2-40B4-BE49-F238E27FC236}">
                <a16:creationId xmlns:a16="http://schemas.microsoft.com/office/drawing/2014/main" id="{F1F583E7-15C9-4A51-83EB-9FC4D7B086FC}"/>
              </a:ext>
            </a:extLst>
          </p:cNvPr>
          <p:cNvSpPr>
            <a:spLocks noGrp="1"/>
          </p:cNvSpPr>
          <p:nvPr>
            <p:ph type="ftr" sz="quarter" idx="11"/>
          </p:nvPr>
        </p:nvSpPr>
        <p:spPr>
          <a:xfrm>
            <a:off x="1516593" y="6204478"/>
            <a:ext cx="4114800" cy="365125"/>
          </a:xfrm>
        </p:spPr>
        <p:txBody>
          <a:bodyPr lIns="0" tIns="0" rIns="0" bIns="0"/>
          <a:lstStyle>
            <a:lvl1pPr algn="l">
              <a:defRPr>
                <a:solidFill>
                  <a:schemeClr val="bg1"/>
                </a:solidFill>
              </a:defRPr>
            </a:lvl1pPr>
          </a:lstStyle>
          <a:p>
            <a:r>
              <a:rPr lang="nl-BE" dirty="0"/>
              <a:t>Voettekst</a:t>
            </a:r>
          </a:p>
        </p:txBody>
      </p:sp>
      <p:sp>
        <p:nvSpPr>
          <p:cNvPr id="12" name="TextBox 4">
            <a:extLst>
              <a:ext uri="{FF2B5EF4-FFF2-40B4-BE49-F238E27FC236}">
                <a16:creationId xmlns:a16="http://schemas.microsoft.com/office/drawing/2014/main" id="{892813D1-327F-45DC-8DDF-53948CE8C5F5}"/>
              </a:ext>
            </a:extLst>
          </p:cNvPr>
          <p:cNvSpPr txBox="1"/>
          <p:nvPr userDrawn="1"/>
        </p:nvSpPr>
        <p:spPr>
          <a:xfrm>
            <a:off x="8405793" y="-352283"/>
            <a:ext cx="3775968" cy="297454"/>
          </a:xfrm>
          <a:prstGeom prst="rect">
            <a:avLst/>
          </a:prstGeom>
          <a:noFill/>
        </p:spPr>
        <p:txBody>
          <a:bodyPr wrap="square" rtlCol="0">
            <a:spAutoFit/>
          </a:bodyPr>
          <a:lstStyle/>
          <a:p>
            <a:pPr algn="r"/>
            <a:r>
              <a:rPr lang="nl-NL" sz="1333" b="1" dirty="0">
                <a:solidFill>
                  <a:schemeClr val="tx1"/>
                </a:solidFill>
                <a:latin typeface="+mn-lt"/>
                <a:cs typeface="Arial" panose="020B0604020202020204" pitchFamily="34" charset="0"/>
              </a:rPr>
              <a:t>Lege slide</a:t>
            </a:r>
            <a:endParaRPr lang="en-US" sz="1333" b="1" dirty="0">
              <a:solidFill>
                <a:schemeClr val="tx1"/>
              </a:solidFill>
              <a:latin typeface="+mn-lt"/>
              <a:cs typeface="Arial" panose="020B0604020202020204" pitchFamily="34" charset="0"/>
            </a:endParaRPr>
          </a:p>
        </p:txBody>
      </p:sp>
      <p:sp>
        <p:nvSpPr>
          <p:cNvPr id="10" name="Slide Number Placeholder 5">
            <a:extLst>
              <a:ext uri="{FF2B5EF4-FFF2-40B4-BE49-F238E27FC236}">
                <a16:creationId xmlns:a16="http://schemas.microsoft.com/office/drawing/2014/main" id="{E933CE10-84EB-48D5-9DBB-6D5D909491D9}"/>
              </a:ext>
            </a:extLst>
          </p:cNvPr>
          <p:cNvSpPr>
            <a:spLocks noGrp="1"/>
          </p:cNvSpPr>
          <p:nvPr>
            <p:ph type="sldNum" sz="quarter" idx="12"/>
          </p:nvPr>
        </p:nvSpPr>
        <p:spPr>
          <a:xfrm>
            <a:off x="8055105" y="6204478"/>
            <a:ext cx="667509" cy="365125"/>
          </a:xfrm>
        </p:spPr>
        <p:txBody>
          <a:bodyPr/>
          <a:lstStyle>
            <a:lvl1pPr>
              <a:defRPr>
                <a:solidFill>
                  <a:schemeClr val="bg1"/>
                </a:solidFill>
              </a:defRPr>
            </a:lvl1pPr>
          </a:lstStyle>
          <a:p>
            <a:fld id="{B7527A74-2D87-4307-9531-5A57D9647EEB}" type="slidenum">
              <a:rPr lang="nl-BE" smtClean="0"/>
              <a:pPr/>
              <a:t>‹nr.›</a:t>
            </a:fld>
            <a:endParaRPr lang="nl-BE" dirty="0"/>
          </a:p>
        </p:txBody>
      </p:sp>
    </p:spTree>
    <p:extLst>
      <p:ext uri="{BB962C8B-B14F-4D97-AF65-F5344CB8AC3E}">
        <p14:creationId xmlns:p14="http://schemas.microsoft.com/office/powerpoint/2010/main" val="4177836416"/>
      </p:ext>
    </p:extLst>
  </p:cSld>
  <p:clrMapOvr>
    <a:masterClrMapping/>
  </p:clrMapOvr>
  <p:extLst>
    <p:ext uri="{DCECCB84-F9BA-43D5-87BE-67443E8EF086}">
      <p15:sldGuideLst xmlns:p15="http://schemas.microsoft.com/office/powerpoint/2012/main">
        <p15:guide id="4" pos="11090">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Leeg zonder titel">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9" name="Date Placeholder 3">
            <a:extLst>
              <a:ext uri="{FF2B5EF4-FFF2-40B4-BE49-F238E27FC236}">
                <a16:creationId xmlns:a16="http://schemas.microsoft.com/office/drawing/2014/main" id="{BC003533-BC48-439B-A922-F888963D4AC7}"/>
              </a:ext>
            </a:extLst>
          </p:cNvPr>
          <p:cNvSpPr>
            <a:spLocks noGrp="1"/>
          </p:cNvSpPr>
          <p:nvPr>
            <p:ph type="dt" sz="half" idx="10"/>
          </p:nvPr>
        </p:nvSpPr>
        <p:spPr>
          <a:xfrm>
            <a:off x="704851" y="6204478"/>
            <a:ext cx="811743" cy="365125"/>
          </a:xfrm>
        </p:spPr>
        <p:txBody>
          <a:bodyPr lIns="0" tIns="0" rIns="0" bIns="0"/>
          <a:lstStyle>
            <a:lvl1pPr>
              <a:defRPr>
                <a:solidFill>
                  <a:schemeClr val="bg1"/>
                </a:solidFill>
              </a:defRPr>
            </a:lvl1pPr>
          </a:lstStyle>
          <a:p>
            <a:fld id="{05BECE69-6D6D-45FE-97AF-CD990EAE32BF}" type="datetime1">
              <a:rPr lang="nl-BE" smtClean="0"/>
              <a:t>24/11/2020</a:t>
            </a:fld>
            <a:endParaRPr lang="nl-BE" dirty="0"/>
          </a:p>
        </p:txBody>
      </p:sp>
      <p:sp>
        <p:nvSpPr>
          <p:cNvPr id="20" name="Footer Placeholder 4">
            <a:extLst>
              <a:ext uri="{FF2B5EF4-FFF2-40B4-BE49-F238E27FC236}">
                <a16:creationId xmlns:a16="http://schemas.microsoft.com/office/drawing/2014/main" id="{F1F583E7-15C9-4A51-83EB-9FC4D7B086FC}"/>
              </a:ext>
            </a:extLst>
          </p:cNvPr>
          <p:cNvSpPr>
            <a:spLocks noGrp="1"/>
          </p:cNvSpPr>
          <p:nvPr>
            <p:ph type="ftr" sz="quarter" idx="11"/>
          </p:nvPr>
        </p:nvSpPr>
        <p:spPr>
          <a:xfrm>
            <a:off x="1516593" y="6204478"/>
            <a:ext cx="4114800" cy="365125"/>
          </a:xfrm>
        </p:spPr>
        <p:txBody>
          <a:bodyPr lIns="0" tIns="0" rIns="0" bIns="0"/>
          <a:lstStyle>
            <a:lvl1pPr algn="l">
              <a:defRPr>
                <a:solidFill>
                  <a:schemeClr val="bg1"/>
                </a:solidFill>
              </a:defRPr>
            </a:lvl1pPr>
          </a:lstStyle>
          <a:p>
            <a:r>
              <a:rPr lang="nl-BE" dirty="0"/>
              <a:t>Voettekst</a:t>
            </a:r>
          </a:p>
        </p:txBody>
      </p:sp>
      <p:sp>
        <p:nvSpPr>
          <p:cNvPr id="9" name="TextBox 4">
            <a:extLst>
              <a:ext uri="{FF2B5EF4-FFF2-40B4-BE49-F238E27FC236}">
                <a16:creationId xmlns:a16="http://schemas.microsoft.com/office/drawing/2014/main" id="{C531524C-A1A5-4485-B21D-E97B5DC3BE3F}"/>
              </a:ext>
            </a:extLst>
          </p:cNvPr>
          <p:cNvSpPr txBox="1"/>
          <p:nvPr userDrawn="1"/>
        </p:nvSpPr>
        <p:spPr>
          <a:xfrm>
            <a:off x="8405793" y="-352283"/>
            <a:ext cx="3775968" cy="297454"/>
          </a:xfrm>
          <a:prstGeom prst="rect">
            <a:avLst/>
          </a:prstGeom>
          <a:noFill/>
        </p:spPr>
        <p:txBody>
          <a:bodyPr wrap="square" rtlCol="0">
            <a:spAutoFit/>
          </a:bodyPr>
          <a:lstStyle/>
          <a:p>
            <a:pPr algn="r"/>
            <a:r>
              <a:rPr lang="nl-NL" sz="1333" b="1" dirty="0">
                <a:solidFill>
                  <a:schemeClr val="tx1"/>
                </a:solidFill>
                <a:latin typeface="+mn-lt"/>
                <a:cs typeface="Arial" panose="020B0604020202020204" pitchFamily="34" charset="0"/>
              </a:rPr>
              <a:t>Leeg zonder titel slide</a:t>
            </a:r>
            <a:endParaRPr lang="en-US" sz="1333" b="1" dirty="0">
              <a:solidFill>
                <a:schemeClr val="tx1"/>
              </a:solidFill>
              <a:latin typeface="+mn-lt"/>
              <a:cs typeface="Arial" panose="020B0604020202020204" pitchFamily="34" charset="0"/>
            </a:endParaRPr>
          </a:p>
        </p:txBody>
      </p:sp>
      <p:sp>
        <p:nvSpPr>
          <p:cNvPr id="8" name="Slide Number Placeholder 5">
            <a:extLst>
              <a:ext uri="{FF2B5EF4-FFF2-40B4-BE49-F238E27FC236}">
                <a16:creationId xmlns:a16="http://schemas.microsoft.com/office/drawing/2014/main" id="{A7541285-D923-49F0-9255-B49296C75D20}"/>
              </a:ext>
            </a:extLst>
          </p:cNvPr>
          <p:cNvSpPr>
            <a:spLocks noGrp="1"/>
          </p:cNvSpPr>
          <p:nvPr>
            <p:ph type="sldNum" sz="quarter" idx="12"/>
          </p:nvPr>
        </p:nvSpPr>
        <p:spPr>
          <a:xfrm>
            <a:off x="8055105" y="6204478"/>
            <a:ext cx="667509" cy="365125"/>
          </a:xfrm>
        </p:spPr>
        <p:txBody>
          <a:bodyPr/>
          <a:lstStyle>
            <a:lvl1pPr>
              <a:defRPr>
                <a:solidFill>
                  <a:schemeClr val="bg1"/>
                </a:solidFill>
              </a:defRPr>
            </a:lvl1pPr>
          </a:lstStyle>
          <a:p>
            <a:fld id="{B7527A74-2D87-4307-9531-5A57D9647EEB}" type="slidenum">
              <a:rPr lang="nl-BE" smtClean="0"/>
              <a:pPr/>
              <a:t>‹nr.›</a:t>
            </a:fld>
            <a:endParaRPr lang="nl-BE" dirty="0"/>
          </a:p>
        </p:txBody>
      </p:sp>
    </p:spTree>
    <p:extLst>
      <p:ext uri="{BB962C8B-B14F-4D97-AF65-F5344CB8AC3E}">
        <p14:creationId xmlns:p14="http://schemas.microsoft.com/office/powerpoint/2010/main" val="2735599091"/>
      </p:ext>
    </p:extLst>
  </p:cSld>
  <p:clrMapOvr>
    <a:masterClrMapping/>
  </p:clrMapOvr>
  <p:extLst>
    <p:ext uri="{DCECCB84-F9BA-43D5-87BE-67443E8EF086}">
      <p15:sldGuideLst xmlns:p15="http://schemas.microsoft.com/office/powerpoint/2012/main">
        <p15:guide id="4" pos="11090">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2 Tekst en 1/2 afbeelding">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63" y="0"/>
            <a:ext cx="12192000" cy="6858000"/>
          </a:xfrm>
          <a:prstGeom prst="rect">
            <a:avLst/>
          </a:prstGeom>
        </p:spPr>
      </p:pic>
      <p:sp>
        <p:nvSpPr>
          <p:cNvPr id="10" name="afbeelding placeholder">
            <a:extLst>
              <a:ext uri="{FF2B5EF4-FFF2-40B4-BE49-F238E27FC236}">
                <a16:creationId xmlns:a16="http://schemas.microsoft.com/office/drawing/2014/main" id="{BF11F0D6-36C4-4080-A5EE-1C71DA09C63D}"/>
              </a:ext>
            </a:extLst>
          </p:cNvPr>
          <p:cNvSpPr>
            <a:spLocks noGrp="1"/>
          </p:cNvSpPr>
          <p:nvPr>
            <p:ph type="pic" sz="quarter" idx="13"/>
          </p:nvPr>
        </p:nvSpPr>
        <p:spPr>
          <a:xfrm>
            <a:off x="6262794" y="1099200"/>
            <a:ext cx="5478357" cy="4999200"/>
          </a:xfrm>
        </p:spPr>
        <p:txBody>
          <a:bodyPr tIns="1440000">
            <a:normAutofit/>
          </a:bodyPr>
          <a:lstStyle>
            <a:lvl1pPr marL="0" indent="0" algn="ctr">
              <a:buNone/>
              <a:defRPr sz="1067"/>
            </a:lvl1pPr>
          </a:lstStyle>
          <a:p>
            <a:r>
              <a:rPr lang="nl-NL"/>
              <a:t>Klik op het pictogram als u een afbeelding wilt toevoegen</a:t>
            </a:r>
            <a:endParaRPr lang="nl-BE" dirty="0"/>
          </a:p>
        </p:txBody>
      </p:sp>
      <p:sp>
        <p:nvSpPr>
          <p:cNvPr id="3" name="Tijdelijke aanduiding voor tekst 2">
            <a:extLst>
              <a:ext uri="{FF2B5EF4-FFF2-40B4-BE49-F238E27FC236}">
                <a16:creationId xmlns:a16="http://schemas.microsoft.com/office/drawing/2014/main" id="{4A7D640B-CDD8-4169-B1E1-C9092DA4F966}"/>
              </a:ext>
            </a:extLst>
          </p:cNvPr>
          <p:cNvSpPr>
            <a:spLocks noGrp="1"/>
          </p:cNvSpPr>
          <p:nvPr>
            <p:ph type="body" sz="quarter" idx="17"/>
          </p:nvPr>
        </p:nvSpPr>
        <p:spPr>
          <a:xfrm>
            <a:off x="700088" y="1569601"/>
            <a:ext cx="5478357" cy="4074337"/>
          </a:xfrm>
        </p:spPr>
        <p:txBody>
          <a:bodyPr>
            <a:noAutofit/>
          </a:bodyPr>
          <a:lstStyle>
            <a:lvl1pPr marL="0" indent="0">
              <a:buNone/>
              <a:defRPr>
                <a:latin typeface="+mn-lt"/>
              </a:defRPr>
            </a:lvl1pPr>
            <a:lvl2pPr marL="457223" indent="0">
              <a:buNone/>
              <a:defRPr>
                <a:latin typeface="+mn-lt"/>
              </a:defRPr>
            </a:lvl2pPr>
            <a:lvl3pPr marL="914446" indent="0">
              <a:buNone/>
              <a:defRPr>
                <a:latin typeface="+mn-lt"/>
              </a:defRPr>
            </a:lvl3pPr>
            <a:lvl4pPr marL="1371669" indent="0">
              <a:buNone/>
              <a:defRPr>
                <a:latin typeface="+mn-lt"/>
              </a:defRPr>
            </a:lvl4pPr>
            <a:lvl5pPr marL="1828891" indent="0">
              <a:buNone/>
              <a:defRPr>
                <a:latin typeface="+mn-lt"/>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665795" y="592589"/>
            <a:ext cx="11050419" cy="420237"/>
          </a:xfrm>
        </p:spPr>
        <p:txBody>
          <a:bodyPr lIns="0" tIns="0" rIns="0" bIns="0" anchor="t">
            <a:noAutofit/>
          </a:bodyPr>
          <a:lstStyle>
            <a:lvl1pPr>
              <a:defRPr sz="2933">
                <a:solidFill>
                  <a:schemeClr val="tx1"/>
                </a:solidFill>
                <a:latin typeface="Arial Rounded MT Bold" panose="020F0704030504030204" pitchFamily="34" charset="0"/>
              </a:defRPr>
            </a:lvl1pPr>
          </a:lstStyle>
          <a:p>
            <a:r>
              <a:rPr lang="nl-NL" dirty="0"/>
              <a:t>Titel</a:t>
            </a:r>
            <a:endParaRPr lang="en-US" dirty="0"/>
          </a:p>
        </p:txBody>
      </p:sp>
      <p:cxnSp>
        <p:nvCxnSpPr>
          <p:cNvPr id="8" name="Rechte verbindingslijn 7">
            <a:extLst>
              <a:ext uri="{FF2B5EF4-FFF2-40B4-BE49-F238E27FC236}">
                <a16:creationId xmlns:a16="http://schemas.microsoft.com/office/drawing/2014/main" id="{6E916ED6-1D5C-4BD5-A13A-5B98D6CE638F}"/>
              </a:ext>
            </a:extLst>
          </p:cNvPr>
          <p:cNvCxnSpPr>
            <a:cxnSpLocks/>
          </p:cNvCxnSpPr>
          <p:nvPr userDrawn="1"/>
        </p:nvCxnSpPr>
        <p:spPr>
          <a:xfrm>
            <a:off x="693738" y="1099200"/>
            <a:ext cx="5484706"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19" name="Date Placeholder 3">
            <a:extLst>
              <a:ext uri="{FF2B5EF4-FFF2-40B4-BE49-F238E27FC236}">
                <a16:creationId xmlns:a16="http://schemas.microsoft.com/office/drawing/2014/main" id="{7B17C559-ED41-48AE-90A3-DAFE15716B7C}"/>
              </a:ext>
            </a:extLst>
          </p:cNvPr>
          <p:cNvSpPr>
            <a:spLocks noGrp="1"/>
          </p:cNvSpPr>
          <p:nvPr>
            <p:ph type="dt" sz="half" idx="10"/>
          </p:nvPr>
        </p:nvSpPr>
        <p:spPr>
          <a:xfrm>
            <a:off x="704851" y="6204478"/>
            <a:ext cx="811743" cy="365125"/>
          </a:xfrm>
        </p:spPr>
        <p:txBody>
          <a:bodyPr lIns="0" tIns="0" rIns="0" bIns="0"/>
          <a:lstStyle>
            <a:lvl1pPr>
              <a:defRPr>
                <a:solidFill>
                  <a:schemeClr val="bg1"/>
                </a:solidFill>
              </a:defRPr>
            </a:lvl1pPr>
          </a:lstStyle>
          <a:p>
            <a:fld id="{05BECE69-6D6D-45FE-97AF-CD990EAE32BF}" type="datetime1">
              <a:rPr lang="nl-BE" smtClean="0"/>
              <a:t>24/11/2020</a:t>
            </a:fld>
            <a:endParaRPr lang="nl-BE" dirty="0"/>
          </a:p>
        </p:txBody>
      </p:sp>
      <p:sp>
        <p:nvSpPr>
          <p:cNvPr id="20" name="Footer Placeholder 4">
            <a:extLst>
              <a:ext uri="{FF2B5EF4-FFF2-40B4-BE49-F238E27FC236}">
                <a16:creationId xmlns:a16="http://schemas.microsoft.com/office/drawing/2014/main" id="{7FDB5F77-B327-47F1-9F88-CF970A7A21FD}"/>
              </a:ext>
            </a:extLst>
          </p:cNvPr>
          <p:cNvSpPr>
            <a:spLocks noGrp="1"/>
          </p:cNvSpPr>
          <p:nvPr>
            <p:ph type="ftr" sz="quarter" idx="11"/>
          </p:nvPr>
        </p:nvSpPr>
        <p:spPr>
          <a:xfrm>
            <a:off x="1516593" y="6204478"/>
            <a:ext cx="4114800" cy="365125"/>
          </a:xfrm>
        </p:spPr>
        <p:txBody>
          <a:bodyPr lIns="0" tIns="0" rIns="0" bIns="0"/>
          <a:lstStyle>
            <a:lvl1pPr algn="l">
              <a:defRPr>
                <a:solidFill>
                  <a:schemeClr val="bg1"/>
                </a:solidFill>
              </a:defRPr>
            </a:lvl1pPr>
          </a:lstStyle>
          <a:p>
            <a:r>
              <a:rPr lang="nl-BE" dirty="0"/>
              <a:t>Voettekst</a:t>
            </a:r>
          </a:p>
        </p:txBody>
      </p:sp>
      <p:sp>
        <p:nvSpPr>
          <p:cNvPr id="13" name="TextBox 4">
            <a:extLst>
              <a:ext uri="{FF2B5EF4-FFF2-40B4-BE49-F238E27FC236}">
                <a16:creationId xmlns:a16="http://schemas.microsoft.com/office/drawing/2014/main" id="{6CBDB841-5208-4BD2-9409-EA7134D69442}"/>
              </a:ext>
            </a:extLst>
          </p:cNvPr>
          <p:cNvSpPr txBox="1"/>
          <p:nvPr userDrawn="1"/>
        </p:nvSpPr>
        <p:spPr>
          <a:xfrm>
            <a:off x="8405793" y="-352283"/>
            <a:ext cx="3775968" cy="297454"/>
          </a:xfrm>
          <a:prstGeom prst="rect">
            <a:avLst/>
          </a:prstGeom>
          <a:noFill/>
        </p:spPr>
        <p:txBody>
          <a:bodyPr wrap="square" rtlCol="0">
            <a:spAutoFit/>
          </a:bodyPr>
          <a:lstStyle/>
          <a:p>
            <a:pPr algn="r"/>
            <a:r>
              <a:rPr lang="nl-BE" sz="1333" b="1" dirty="0">
                <a:solidFill>
                  <a:schemeClr val="tx1"/>
                </a:solidFill>
                <a:latin typeface="+mn-lt"/>
                <a:cs typeface="Arial" panose="020B0604020202020204" pitchFamily="34" charset="0"/>
              </a:rPr>
              <a:t>1/2 Tekst en 1/2 afbeelding</a:t>
            </a:r>
            <a:r>
              <a:rPr lang="nl-NL" sz="1333" b="1" dirty="0">
                <a:solidFill>
                  <a:schemeClr val="tx1"/>
                </a:solidFill>
                <a:latin typeface="+mn-lt"/>
                <a:cs typeface="Arial" panose="020B0604020202020204" pitchFamily="34" charset="0"/>
              </a:rPr>
              <a:t> slide</a:t>
            </a:r>
            <a:endParaRPr lang="en-US" sz="1333" b="1" dirty="0">
              <a:solidFill>
                <a:schemeClr val="tx1"/>
              </a:solidFill>
              <a:latin typeface="+mn-lt"/>
              <a:cs typeface="Arial" panose="020B0604020202020204" pitchFamily="34" charset="0"/>
            </a:endParaRPr>
          </a:p>
        </p:txBody>
      </p:sp>
      <p:sp>
        <p:nvSpPr>
          <p:cNvPr id="12" name="Slide Number Placeholder 5">
            <a:extLst>
              <a:ext uri="{FF2B5EF4-FFF2-40B4-BE49-F238E27FC236}">
                <a16:creationId xmlns:a16="http://schemas.microsoft.com/office/drawing/2014/main" id="{E4EA7E3C-8D96-4688-A34D-5E20B15746F3}"/>
              </a:ext>
            </a:extLst>
          </p:cNvPr>
          <p:cNvSpPr>
            <a:spLocks noGrp="1"/>
          </p:cNvSpPr>
          <p:nvPr>
            <p:ph type="sldNum" sz="quarter" idx="12"/>
          </p:nvPr>
        </p:nvSpPr>
        <p:spPr>
          <a:xfrm>
            <a:off x="8055105" y="6204478"/>
            <a:ext cx="667509" cy="365125"/>
          </a:xfrm>
        </p:spPr>
        <p:txBody>
          <a:bodyPr/>
          <a:lstStyle>
            <a:lvl1pPr>
              <a:defRPr>
                <a:solidFill>
                  <a:schemeClr val="bg1"/>
                </a:solidFill>
              </a:defRPr>
            </a:lvl1pPr>
          </a:lstStyle>
          <a:p>
            <a:fld id="{B7527A74-2D87-4307-9531-5A57D9647EEB}" type="slidenum">
              <a:rPr lang="nl-BE" smtClean="0"/>
              <a:pPr/>
              <a:t>‹nr.›</a:t>
            </a:fld>
            <a:endParaRPr lang="nl-BE" dirty="0"/>
          </a:p>
        </p:txBody>
      </p:sp>
    </p:spTree>
    <p:extLst>
      <p:ext uri="{BB962C8B-B14F-4D97-AF65-F5344CB8AC3E}">
        <p14:creationId xmlns:p14="http://schemas.microsoft.com/office/powerpoint/2010/main" val="3914917025"/>
      </p:ext>
    </p:extLst>
  </p:cSld>
  <p:clrMapOvr>
    <a:masterClrMapping/>
  </p:clrMapOvr>
  <p:extLst>
    <p:ext uri="{DCECCB84-F9BA-43D5-87BE-67443E8EF086}">
      <p15:sldGuideLst xmlns:p15="http://schemas.microsoft.com/office/powerpoint/2012/main"/>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2_Afbeelding en tekst">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63" y="0"/>
            <a:ext cx="12192000" cy="6858000"/>
          </a:xfrm>
          <a:prstGeom prst="rect">
            <a:avLst/>
          </a:prstGeom>
        </p:spPr>
      </p:pic>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665795" y="592589"/>
            <a:ext cx="11050419" cy="420237"/>
          </a:xfrm>
        </p:spPr>
        <p:txBody>
          <a:bodyPr lIns="0" tIns="0" rIns="0" bIns="0" anchor="t">
            <a:noAutofit/>
          </a:bodyPr>
          <a:lstStyle>
            <a:lvl1pPr>
              <a:defRPr sz="2933">
                <a:solidFill>
                  <a:schemeClr val="tx1"/>
                </a:solidFill>
                <a:latin typeface="Arial Rounded MT Bold" panose="020F0704030504030204" pitchFamily="34" charset="0"/>
              </a:defRPr>
            </a:lvl1pPr>
          </a:lstStyle>
          <a:p>
            <a:r>
              <a:rPr lang="nl-NL" dirty="0"/>
              <a:t>Titel</a:t>
            </a:r>
            <a:endParaRPr lang="en-US" dirty="0"/>
          </a:p>
        </p:txBody>
      </p:sp>
      <p:cxnSp>
        <p:nvCxnSpPr>
          <p:cNvPr id="8" name="Rechte verbindingslijn 7">
            <a:extLst>
              <a:ext uri="{FF2B5EF4-FFF2-40B4-BE49-F238E27FC236}">
                <a16:creationId xmlns:a16="http://schemas.microsoft.com/office/drawing/2014/main" id="{6E916ED6-1D5C-4BD5-A13A-5B98D6CE638F}"/>
              </a:ext>
            </a:extLst>
          </p:cNvPr>
          <p:cNvCxnSpPr>
            <a:cxnSpLocks/>
          </p:cNvCxnSpPr>
          <p:nvPr userDrawn="1"/>
        </p:nvCxnSpPr>
        <p:spPr>
          <a:xfrm>
            <a:off x="695326" y="1099200"/>
            <a:ext cx="7341219"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13" name="Tijdelijke aanduiding voor tekst 2">
            <a:extLst>
              <a:ext uri="{FF2B5EF4-FFF2-40B4-BE49-F238E27FC236}">
                <a16:creationId xmlns:a16="http://schemas.microsoft.com/office/drawing/2014/main" id="{CBF26FD0-A3C3-48D7-9476-CC92E74B1F11}"/>
              </a:ext>
            </a:extLst>
          </p:cNvPr>
          <p:cNvSpPr>
            <a:spLocks noGrp="1"/>
          </p:cNvSpPr>
          <p:nvPr>
            <p:ph type="body" sz="quarter" idx="18"/>
          </p:nvPr>
        </p:nvSpPr>
        <p:spPr>
          <a:xfrm>
            <a:off x="680663" y="1569600"/>
            <a:ext cx="7339632" cy="4520669"/>
          </a:xfrm>
        </p:spPr>
        <p:txBody>
          <a:bodyPr>
            <a:noAutofit/>
          </a:bodyPr>
          <a:lstStyle>
            <a:lvl1pPr marL="0" indent="0">
              <a:buNone/>
              <a:defRPr>
                <a:latin typeface="+mn-lt"/>
              </a:defRPr>
            </a:lvl1pPr>
            <a:lvl2pPr marL="457223" indent="0">
              <a:buNone/>
              <a:defRPr>
                <a:latin typeface="+mn-lt"/>
              </a:defRPr>
            </a:lvl2pPr>
            <a:lvl3pPr marL="914446" indent="0">
              <a:buNone/>
              <a:defRPr>
                <a:latin typeface="+mn-lt"/>
              </a:defRPr>
            </a:lvl3pPr>
            <a:lvl4pPr marL="1371669" indent="0">
              <a:buNone/>
              <a:defRPr>
                <a:latin typeface="+mn-lt"/>
              </a:defRPr>
            </a:lvl4pPr>
            <a:lvl5pPr marL="1828891" indent="0">
              <a:buNone/>
              <a:defRPr>
                <a:latin typeface="+mn-lt"/>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16" name="Date Placeholder 3">
            <a:extLst>
              <a:ext uri="{FF2B5EF4-FFF2-40B4-BE49-F238E27FC236}">
                <a16:creationId xmlns:a16="http://schemas.microsoft.com/office/drawing/2014/main" id="{CBBEEC4F-5426-4F05-B96C-AD5513ABE5C3}"/>
              </a:ext>
            </a:extLst>
          </p:cNvPr>
          <p:cNvSpPr>
            <a:spLocks noGrp="1"/>
          </p:cNvSpPr>
          <p:nvPr>
            <p:ph type="dt" sz="half" idx="10"/>
          </p:nvPr>
        </p:nvSpPr>
        <p:spPr>
          <a:xfrm>
            <a:off x="704851" y="6204478"/>
            <a:ext cx="811743" cy="365125"/>
          </a:xfrm>
        </p:spPr>
        <p:txBody>
          <a:bodyPr lIns="0" tIns="0" rIns="0" bIns="0"/>
          <a:lstStyle>
            <a:lvl1pPr>
              <a:defRPr>
                <a:solidFill>
                  <a:schemeClr val="bg1"/>
                </a:solidFill>
              </a:defRPr>
            </a:lvl1pPr>
          </a:lstStyle>
          <a:p>
            <a:fld id="{05BECE69-6D6D-45FE-97AF-CD990EAE32BF}" type="datetime1">
              <a:rPr lang="nl-BE" smtClean="0"/>
              <a:t>24/11/2020</a:t>
            </a:fld>
            <a:endParaRPr lang="nl-BE" dirty="0"/>
          </a:p>
        </p:txBody>
      </p:sp>
      <p:sp>
        <p:nvSpPr>
          <p:cNvPr id="19" name="Footer Placeholder 4">
            <a:extLst>
              <a:ext uri="{FF2B5EF4-FFF2-40B4-BE49-F238E27FC236}">
                <a16:creationId xmlns:a16="http://schemas.microsoft.com/office/drawing/2014/main" id="{AE0DE597-1C12-43AF-8CDA-EAFFEDDDBEF7}"/>
              </a:ext>
            </a:extLst>
          </p:cNvPr>
          <p:cNvSpPr>
            <a:spLocks noGrp="1"/>
          </p:cNvSpPr>
          <p:nvPr>
            <p:ph type="ftr" sz="quarter" idx="11"/>
          </p:nvPr>
        </p:nvSpPr>
        <p:spPr>
          <a:xfrm>
            <a:off x="1516593" y="6204478"/>
            <a:ext cx="4114800" cy="365125"/>
          </a:xfrm>
        </p:spPr>
        <p:txBody>
          <a:bodyPr lIns="0" tIns="0" rIns="0" bIns="0"/>
          <a:lstStyle>
            <a:lvl1pPr algn="l">
              <a:defRPr>
                <a:solidFill>
                  <a:schemeClr val="bg1"/>
                </a:solidFill>
              </a:defRPr>
            </a:lvl1pPr>
          </a:lstStyle>
          <a:p>
            <a:r>
              <a:rPr lang="nl-BE" dirty="0"/>
              <a:t>Voettekst</a:t>
            </a:r>
          </a:p>
        </p:txBody>
      </p:sp>
      <p:sp>
        <p:nvSpPr>
          <p:cNvPr id="21" name="afbeelding placeholder">
            <a:extLst>
              <a:ext uri="{FF2B5EF4-FFF2-40B4-BE49-F238E27FC236}">
                <a16:creationId xmlns:a16="http://schemas.microsoft.com/office/drawing/2014/main" id="{DF77DBF1-9A0F-498F-B871-134CB42F881D}"/>
              </a:ext>
            </a:extLst>
          </p:cNvPr>
          <p:cNvSpPr>
            <a:spLocks noGrp="1"/>
          </p:cNvSpPr>
          <p:nvPr>
            <p:ph type="pic" sz="quarter" idx="14"/>
          </p:nvPr>
        </p:nvSpPr>
        <p:spPr>
          <a:xfrm>
            <a:off x="8120222" y="1099200"/>
            <a:ext cx="3625850" cy="4999200"/>
          </a:xfrm>
        </p:spPr>
        <p:txBody>
          <a:bodyPr tIns="1440000">
            <a:normAutofit/>
          </a:bodyPr>
          <a:lstStyle>
            <a:lvl1pPr marL="0" indent="0" algn="ctr">
              <a:buNone/>
              <a:defRPr sz="1067"/>
            </a:lvl1pPr>
          </a:lstStyle>
          <a:p>
            <a:r>
              <a:rPr lang="nl-NL"/>
              <a:t>Klik op het pictogram als u een afbeelding wilt toevoegen</a:t>
            </a:r>
            <a:endParaRPr lang="nl-BE" dirty="0"/>
          </a:p>
        </p:txBody>
      </p:sp>
      <p:sp>
        <p:nvSpPr>
          <p:cNvPr id="20" name="TextBox 4">
            <a:extLst>
              <a:ext uri="{FF2B5EF4-FFF2-40B4-BE49-F238E27FC236}">
                <a16:creationId xmlns:a16="http://schemas.microsoft.com/office/drawing/2014/main" id="{D974BD34-E475-4E02-86F0-8932E1B41725}"/>
              </a:ext>
            </a:extLst>
          </p:cNvPr>
          <p:cNvSpPr txBox="1"/>
          <p:nvPr userDrawn="1"/>
        </p:nvSpPr>
        <p:spPr>
          <a:xfrm>
            <a:off x="8405793" y="-352283"/>
            <a:ext cx="3775968" cy="297454"/>
          </a:xfrm>
          <a:prstGeom prst="rect">
            <a:avLst/>
          </a:prstGeom>
          <a:noFill/>
        </p:spPr>
        <p:txBody>
          <a:bodyPr wrap="square" rtlCol="0">
            <a:spAutoFit/>
          </a:bodyPr>
          <a:lstStyle/>
          <a:p>
            <a:pPr algn="r"/>
            <a:r>
              <a:rPr lang="nl-BE" sz="1333" b="1" dirty="0">
                <a:solidFill>
                  <a:schemeClr val="tx1"/>
                </a:solidFill>
                <a:latin typeface="+mn-lt"/>
                <a:cs typeface="Arial" panose="020B0604020202020204" pitchFamily="34" charset="0"/>
              </a:rPr>
              <a:t>2/3 Tekst en 1/3 afbeelding</a:t>
            </a:r>
            <a:r>
              <a:rPr lang="nl-NL" sz="1333" b="1" dirty="0">
                <a:solidFill>
                  <a:schemeClr val="tx1"/>
                </a:solidFill>
                <a:latin typeface="+mn-lt"/>
                <a:cs typeface="Arial" panose="020B0604020202020204" pitchFamily="34" charset="0"/>
              </a:rPr>
              <a:t> slide</a:t>
            </a:r>
            <a:endParaRPr lang="en-US" sz="1333" b="1" dirty="0">
              <a:solidFill>
                <a:schemeClr val="tx1"/>
              </a:solidFill>
              <a:latin typeface="+mn-lt"/>
              <a:cs typeface="Arial" panose="020B0604020202020204" pitchFamily="34" charset="0"/>
            </a:endParaRPr>
          </a:p>
        </p:txBody>
      </p:sp>
      <p:sp>
        <p:nvSpPr>
          <p:cNvPr id="12" name="Slide Number Placeholder 5">
            <a:extLst>
              <a:ext uri="{FF2B5EF4-FFF2-40B4-BE49-F238E27FC236}">
                <a16:creationId xmlns:a16="http://schemas.microsoft.com/office/drawing/2014/main" id="{9B0C9453-241A-4033-BF7E-328616827151}"/>
              </a:ext>
            </a:extLst>
          </p:cNvPr>
          <p:cNvSpPr>
            <a:spLocks noGrp="1"/>
          </p:cNvSpPr>
          <p:nvPr>
            <p:ph type="sldNum" sz="quarter" idx="12"/>
          </p:nvPr>
        </p:nvSpPr>
        <p:spPr>
          <a:xfrm>
            <a:off x="8055105" y="6204478"/>
            <a:ext cx="667509" cy="365125"/>
          </a:xfrm>
        </p:spPr>
        <p:txBody>
          <a:bodyPr/>
          <a:lstStyle>
            <a:lvl1pPr>
              <a:defRPr>
                <a:solidFill>
                  <a:schemeClr val="bg1"/>
                </a:solidFill>
              </a:defRPr>
            </a:lvl1pPr>
          </a:lstStyle>
          <a:p>
            <a:fld id="{B7527A74-2D87-4307-9531-5A57D9647EEB}" type="slidenum">
              <a:rPr lang="nl-BE" smtClean="0"/>
              <a:pPr/>
              <a:t>‹nr.›</a:t>
            </a:fld>
            <a:endParaRPr lang="nl-BE" dirty="0"/>
          </a:p>
        </p:txBody>
      </p:sp>
    </p:spTree>
    <p:extLst>
      <p:ext uri="{BB962C8B-B14F-4D97-AF65-F5344CB8AC3E}">
        <p14:creationId xmlns:p14="http://schemas.microsoft.com/office/powerpoint/2010/main" val="2919280166"/>
      </p:ext>
    </p:extLst>
  </p:cSld>
  <p:clrMapOvr>
    <a:masterClrMapping/>
  </p:clrMapOvr>
  <p:extLst>
    <p:ext uri="{DCECCB84-F9BA-43D5-87BE-67443E8EF086}">
      <p15:sldGuideLst xmlns:p15="http://schemas.microsoft.com/office/powerpoint/2012/main"/>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Afbeelding en afbeelding">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63" y="0"/>
            <a:ext cx="12192000" cy="6858000"/>
          </a:xfrm>
          <a:prstGeom prst="rect">
            <a:avLst/>
          </a:prstGeom>
        </p:spPr>
      </p:pic>
      <p:sp>
        <p:nvSpPr>
          <p:cNvPr id="10" name="afbeelding placeholder">
            <a:extLst>
              <a:ext uri="{FF2B5EF4-FFF2-40B4-BE49-F238E27FC236}">
                <a16:creationId xmlns:a16="http://schemas.microsoft.com/office/drawing/2014/main" id="{BF11F0D6-36C4-4080-A5EE-1C71DA09C63D}"/>
              </a:ext>
            </a:extLst>
          </p:cNvPr>
          <p:cNvSpPr>
            <a:spLocks noGrp="1"/>
          </p:cNvSpPr>
          <p:nvPr>
            <p:ph type="pic" sz="quarter" idx="13"/>
          </p:nvPr>
        </p:nvSpPr>
        <p:spPr>
          <a:xfrm>
            <a:off x="693738" y="1099200"/>
            <a:ext cx="5478357" cy="4999200"/>
          </a:xfrm>
        </p:spPr>
        <p:txBody>
          <a:bodyPr tIns="1440000">
            <a:normAutofit/>
          </a:bodyPr>
          <a:lstStyle>
            <a:lvl1pPr marL="0" indent="0" algn="ctr">
              <a:buNone/>
              <a:defRPr sz="1067"/>
            </a:lvl1pPr>
          </a:lstStyle>
          <a:p>
            <a:r>
              <a:rPr lang="nl-NL"/>
              <a:t>Klik op het pictogram als u een afbeelding wilt toevoegen</a:t>
            </a:r>
            <a:endParaRPr lang="nl-BE" dirty="0"/>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665795" y="592589"/>
            <a:ext cx="11050419" cy="420237"/>
          </a:xfrm>
        </p:spPr>
        <p:txBody>
          <a:bodyPr lIns="0" tIns="0" rIns="0" bIns="0" anchor="t">
            <a:noAutofit/>
          </a:bodyPr>
          <a:lstStyle>
            <a:lvl1pPr>
              <a:defRPr sz="2933">
                <a:solidFill>
                  <a:schemeClr val="tx1"/>
                </a:solidFill>
                <a:latin typeface="Arial Rounded MT Bold" panose="020F0704030504030204" pitchFamily="34" charset="0"/>
              </a:defRPr>
            </a:lvl1pPr>
          </a:lstStyle>
          <a:p>
            <a:r>
              <a:rPr lang="nl-NL" dirty="0"/>
              <a:t>Titel</a:t>
            </a:r>
            <a:endParaRPr lang="en-US" dirty="0"/>
          </a:p>
        </p:txBody>
      </p:sp>
      <p:sp>
        <p:nvSpPr>
          <p:cNvPr id="16" name="Date Placeholder 3">
            <a:extLst>
              <a:ext uri="{FF2B5EF4-FFF2-40B4-BE49-F238E27FC236}">
                <a16:creationId xmlns:a16="http://schemas.microsoft.com/office/drawing/2014/main" id="{CBBEEC4F-5426-4F05-B96C-AD5513ABE5C3}"/>
              </a:ext>
            </a:extLst>
          </p:cNvPr>
          <p:cNvSpPr>
            <a:spLocks noGrp="1"/>
          </p:cNvSpPr>
          <p:nvPr>
            <p:ph type="dt" sz="half" idx="10"/>
          </p:nvPr>
        </p:nvSpPr>
        <p:spPr>
          <a:xfrm>
            <a:off x="704851" y="6204478"/>
            <a:ext cx="811743" cy="365125"/>
          </a:xfrm>
        </p:spPr>
        <p:txBody>
          <a:bodyPr lIns="0" tIns="0" rIns="0" bIns="0"/>
          <a:lstStyle>
            <a:lvl1pPr>
              <a:defRPr>
                <a:solidFill>
                  <a:schemeClr val="bg1"/>
                </a:solidFill>
              </a:defRPr>
            </a:lvl1pPr>
          </a:lstStyle>
          <a:p>
            <a:fld id="{05BECE69-6D6D-45FE-97AF-CD990EAE32BF}" type="datetime1">
              <a:rPr lang="nl-BE" smtClean="0"/>
              <a:t>24/11/2020</a:t>
            </a:fld>
            <a:endParaRPr lang="nl-BE" dirty="0"/>
          </a:p>
        </p:txBody>
      </p:sp>
      <p:sp>
        <p:nvSpPr>
          <p:cNvPr id="19" name="Footer Placeholder 4">
            <a:extLst>
              <a:ext uri="{FF2B5EF4-FFF2-40B4-BE49-F238E27FC236}">
                <a16:creationId xmlns:a16="http://schemas.microsoft.com/office/drawing/2014/main" id="{AE0DE597-1C12-43AF-8CDA-EAFFEDDDBEF7}"/>
              </a:ext>
            </a:extLst>
          </p:cNvPr>
          <p:cNvSpPr>
            <a:spLocks noGrp="1"/>
          </p:cNvSpPr>
          <p:nvPr>
            <p:ph type="ftr" sz="quarter" idx="11"/>
          </p:nvPr>
        </p:nvSpPr>
        <p:spPr>
          <a:xfrm>
            <a:off x="1516593" y="6204478"/>
            <a:ext cx="4114800" cy="365125"/>
          </a:xfrm>
        </p:spPr>
        <p:txBody>
          <a:bodyPr lIns="0" tIns="0" rIns="0" bIns="0"/>
          <a:lstStyle>
            <a:lvl1pPr algn="l">
              <a:defRPr>
                <a:solidFill>
                  <a:schemeClr val="bg1"/>
                </a:solidFill>
              </a:defRPr>
            </a:lvl1pPr>
          </a:lstStyle>
          <a:p>
            <a:r>
              <a:rPr lang="nl-BE" dirty="0"/>
              <a:t>Voettekst</a:t>
            </a:r>
          </a:p>
        </p:txBody>
      </p:sp>
      <p:sp>
        <p:nvSpPr>
          <p:cNvPr id="20" name="afbeelding placeholder">
            <a:extLst>
              <a:ext uri="{FF2B5EF4-FFF2-40B4-BE49-F238E27FC236}">
                <a16:creationId xmlns:a16="http://schemas.microsoft.com/office/drawing/2014/main" id="{8079D545-5B83-4040-948C-2702F46AFFC2}"/>
              </a:ext>
            </a:extLst>
          </p:cNvPr>
          <p:cNvSpPr>
            <a:spLocks noGrp="1"/>
          </p:cNvSpPr>
          <p:nvPr>
            <p:ph type="pic" sz="quarter" idx="14"/>
          </p:nvPr>
        </p:nvSpPr>
        <p:spPr>
          <a:xfrm>
            <a:off x="6262794" y="1099200"/>
            <a:ext cx="5478357" cy="4999200"/>
          </a:xfrm>
        </p:spPr>
        <p:txBody>
          <a:bodyPr tIns="1440000">
            <a:normAutofit/>
          </a:bodyPr>
          <a:lstStyle>
            <a:lvl1pPr marL="0" indent="0" algn="ctr">
              <a:buNone/>
              <a:defRPr sz="1067"/>
            </a:lvl1pPr>
          </a:lstStyle>
          <a:p>
            <a:r>
              <a:rPr lang="nl-NL"/>
              <a:t>Klik op het pictogram als u een afbeelding wilt toevoegen</a:t>
            </a:r>
            <a:endParaRPr lang="nl-BE" dirty="0"/>
          </a:p>
        </p:txBody>
      </p:sp>
      <p:sp>
        <p:nvSpPr>
          <p:cNvPr id="12" name="TextBox 4">
            <a:extLst>
              <a:ext uri="{FF2B5EF4-FFF2-40B4-BE49-F238E27FC236}">
                <a16:creationId xmlns:a16="http://schemas.microsoft.com/office/drawing/2014/main" id="{E2274F51-95F7-4E5E-815B-1F996E645FE7}"/>
              </a:ext>
            </a:extLst>
          </p:cNvPr>
          <p:cNvSpPr txBox="1"/>
          <p:nvPr userDrawn="1"/>
        </p:nvSpPr>
        <p:spPr>
          <a:xfrm>
            <a:off x="8405793" y="-352283"/>
            <a:ext cx="3775968" cy="297454"/>
          </a:xfrm>
          <a:prstGeom prst="rect">
            <a:avLst/>
          </a:prstGeom>
          <a:noFill/>
        </p:spPr>
        <p:txBody>
          <a:bodyPr wrap="square" rtlCol="0">
            <a:spAutoFit/>
          </a:bodyPr>
          <a:lstStyle/>
          <a:p>
            <a:pPr algn="r"/>
            <a:r>
              <a:rPr lang="nl-NL" sz="1333" b="1" dirty="0">
                <a:solidFill>
                  <a:schemeClr val="tx1"/>
                </a:solidFill>
                <a:latin typeface="+mn-lt"/>
                <a:cs typeface="Arial" panose="020B0604020202020204" pitchFamily="34" charset="0"/>
              </a:rPr>
              <a:t>Afbeelding en afbeelding slide</a:t>
            </a:r>
            <a:endParaRPr lang="en-US" sz="1333" b="1" dirty="0">
              <a:solidFill>
                <a:schemeClr val="tx1"/>
              </a:solidFill>
              <a:latin typeface="+mn-lt"/>
              <a:cs typeface="Arial" panose="020B0604020202020204" pitchFamily="34" charset="0"/>
            </a:endParaRPr>
          </a:p>
        </p:txBody>
      </p:sp>
      <p:sp>
        <p:nvSpPr>
          <p:cNvPr id="13" name="Slide Number Placeholder 5">
            <a:extLst>
              <a:ext uri="{FF2B5EF4-FFF2-40B4-BE49-F238E27FC236}">
                <a16:creationId xmlns:a16="http://schemas.microsoft.com/office/drawing/2014/main" id="{2D7ADE46-BC5E-4CF0-A652-DEEBD380AB61}"/>
              </a:ext>
            </a:extLst>
          </p:cNvPr>
          <p:cNvSpPr>
            <a:spLocks noGrp="1"/>
          </p:cNvSpPr>
          <p:nvPr>
            <p:ph type="sldNum" sz="quarter" idx="12"/>
          </p:nvPr>
        </p:nvSpPr>
        <p:spPr>
          <a:xfrm>
            <a:off x="8055105" y="6204478"/>
            <a:ext cx="667509" cy="365125"/>
          </a:xfrm>
        </p:spPr>
        <p:txBody>
          <a:bodyPr/>
          <a:lstStyle>
            <a:lvl1pPr>
              <a:defRPr>
                <a:solidFill>
                  <a:schemeClr val="bg1"/>
                </a:solidFill>
              </a:defRPr>
            </a:lvl1pPr>
          </a:lstStyle>
          <a:p>
            <a:fld id="{B7527A74-2D87-4307-9531-5A57D9647EEB}" type="slidenum">
              <a:rPr lang="nl-BE" smtClean="0"/>
              <a:pPr/>
              <a:t>‹nr.›</a:t>
            </a:fld>
            <a:endParaRPr lang="nl-BE" dirty="0"/>
          </a:p>
        </p:txBody>
      </p:sp>
    </p:spTree>
    <p:extLst>
      <p:ext uri="{BB962C8B-B14F-4D97-AF65-F5344CB8AC3E}">
        <p14:creationId xmlns:p14="http://schemas.microsoft.com/office/powerpoint/2010/main" val="632424264"/>
      </p:ext>
    </p:extLst>
  </p:cSld>
  <p:clrMapOvr>
    <a:masterClrMapping/>
  </p:clrMapOvr>
  <p:extLst>
    <p:ext uri="{DCECCB84-F9BA-43D5-87BE-67443E8EF086}">
      <p15:sldGuideLst xmlns:p15="http://schemas.microsoft.com/office/powerpoint/2012/main"/>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2 x 2 Afbeeldingen">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63" y="0"/>
            <a:ext cx="12192000" cy="6858000"/>
          </a:xfrm>
          <a:prstGeom prst="rect">
            <a:avLst/>
          </a:prstGeom>
        </p:spPr>
      </p:pic>
      <p:sp>
        <p:nvSpPr>
          <p:cNvPr id="10" name="afbeelding placeholder">
            <a:extLst>
              <a:ext uri="{FF2B5EF4-FFF2-40B4-BE49-F238E27FC236}">
                <a16:creationId xmlns:a16="http://schemas.microsoft.com/office/drawing/2014/main" id="{BF11F0D6-36C4-4080-A5EE-1C71DA09C63D}"/>
              </a:ext>
            </a:extLst>
          </p:cNvPr>
          <p:cNvSpPr>
            <a:spLocks noGrp="1"/>
          </p:cNvSpPr>
          <p:nvPr>
            <p:ph type="pic" sz="quarter" idx="13"/>
          </p:nvPr>
        </p:nvSpPr>
        <p:spPr>
          <a:xfrm>
            <a:off x="693738" y="1099200"/>
            <a:ext cx="5478357" cy="2448000"/>
          </a:xfrm>
        </p:spPr>
        <p:txBody>
          <a:bodyPr tIns="1440000">
            <a:normAutofit/>
          </a:bodyPr>
          <a:lstStyle>
            <a:lvl1pPr marL="0" indent="0" algn="ctr">
              <a:buNone/>
              <a:defRPr sz="1067"/>
            </a:lvl1pPr>
          </a:lstStyle>
          <a:p>
            <a:r>
              <a:rPr lang="nl-NL"/>
              <a:t>Klik op het pictogram als u een afbeelding wilt toevoegen</a:t>
            </a:r>
            <a:endParaRPr lang="nl-BE" dirty="0"/>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665795" y="592589"/>
            <a:ext cx="11050419" cy="420237"/>
          </a:xfrm>
        </p:spPr>
        <p:txBody>
          <a:bodyPr lIns="0" tIns="0" rIns="0" bIns="0" anchor="t">
            <a:noAutofit/>
          </a:bodyPr>
          <a:lstStyle>
            <a:lvl1pPr>
              <a:defRPr sz="2933">
                <a:solidFill>
                  <a:schemeClr val="tx1"/>
                </a:solidFill>
                <a:latin typeface="Arial Rounded MT Bold" panose="020F0704030504030204" pitchFamily="34" charset="0"/>
              </a:defRPr>
            </a:lvl1pPr>
          </a:lstStyle>
          <a:p>
            <a:r>
              <a:rPr lang="nl-NL" dirty="0"/>
              <a:t>Titel</a:t>
            </a:r>
            <a:endParaRPr lang="en-US" dirty="0"/>
          </a:p>
        </p:txBody>
      </p:sp>
      <p:sp>
        <p:nvSpPr>
          <p:cNvPr id="16" name="Date Placeholder 3">
            <a:extLst>
              <a:ext uri="{FF2B5EF4-FFF2-40B4-BE49-F238E27FC236}">
                <a16:creationId xmlns:a16="http://schemas.microsoft.com/office/drawing/2014/main" id="{CBBEEC4F-5426-4F05-B96C-AD5513ABE5C3}"/>
              </a:ext>
            </a:extLst>
          </p:cNvPr>
          <p:cNvSpPr>
            <a:spLocks noGrp="1"/>
          </p:cNvSpPr>
          <p:nvPr>
            <p:ph type="dt" sz="half" idx="10"/>
          </p:nvPr>
        </p:nvSpPr>
        <p:spPr>
          <a:xfrm>
            <a:off x="704851" y="6204478"/>
            <a:ext cx="811743" cy="365125"/>
          </a:xfrm>
        </p:spPr>
        <p:txBody>
          <a:bodyPr lIns="0" tIns="0" rIns="0" bIns="0"/>
          <a:lstStyle>
            <a:lvl1pPr>
              <a:defRPr>
                <a:solidFill>
                  <a:schemeClr val="bg1"/>
                </a:solidFill>
              </a:defRPr>
            </a:lvl1pPr>
          </a:lstStyle>
          <a:p>
            <a:fld id="{05BECE69-6D6D-45FE-97AF-CD990EAE32BF}" type="datetime1">
              <a:rPr lang="nl-BE" smtClean="0"/>
              <a:t>24/11/2020</a:t>
            </a:fld>
            <a:endParaRPr lang="nl-BE" dirty="0"/>
          </a:p>
        </p:txBody>
      </p:sp>
      <p:sp>
        <p:nvSpPr>
          <p:cNvPr id="19" name="Footer Placeholder 4">
            <a:extLst>
              <a:ext uri="{FF2B5EF4-FFF2-40B4-BE49-F238E27FC236}">
                <a16:creationId xmlns:a16="http://schemas.microsoft.com/office/drawing/2014/main" id="{AE0DE597-1C12-43AF-8CDA-EAFFEDDDBEF7}"/>
              </a:ext>
            </a:extLst>
          </p:cNvPr>
          <p:cNvSpPr>
            <a:spLocks noGrp="1"/>
          </p:cNvSpPr>
          <p:nvPr>
            <p:ph type="ftr" sz="quarter" idx="11"/>
          </p:nvPr>
        </p:nvSpPr>
        <p:spPr>
          <a:xfrm>
            <a:off x="1516593" y="6204478"/>
            <a:ext cx="4114800" cy="365125"/>
          </a:xfrm>
        </p:spPr>
        <p:txBody>
          <a:bodyPr lIns="0" tIns="0" rIns="0" bIns="0"/>
          <a:lstStyle>
            <a:lvl1pPr algn="l">
              <a:defRPr>
                <a:solidFill>
                  <a:schemeClr val="bg1"/>
                </a:solidFill>
              </a:defRPr>
            </a:lvl1pPr>
          </a:lstStyle>
          <a:p>
            <a:r>
              <a:rPr lang="nl-BE" dirty="0"/>
              <a:t>Voettekst</a:t>
            </a:r>
          </a:p>
        </p:txBody>
      </p:sp>
      <p:sp>
        <p:nvSpPr>
          <p:cNvPr id="20" name="afbeelding placeholder">
            <a:extLst>
              <a:ext uri="{FF2B5EF4-FFF2-40B4-BE49-F238E27FC236}">
                <a16:creationId xmlns:a16="http://schemas.microsoft.com/office/drawing/2014/main" id="{8079D545-5B83-4040-948C-2702F46AFFC2}"/>
              </a:ext>
            </a:extLst>
          </p:cNvPr>
          <p:cNvSpPr>
            <a:spLocks noGrp="1"/>
          </p:cNvSpPr>
          <p:nvPr>
            <p:ph type="pic" sz="quarter" idx="14"/>
          </p:nvPr>
        </p:nvSpPr>
        <p:spPr>
          <a:xfrm>
            <a:off x="6262794" y="1099200"/>
            <a:ext cx="5478357" cy="2448000"/>
          </a:xfrm>
        </p:spPr>
        <p:txBody>
          <a:bodyPr tIns="1440000">
            <a:normAutofit/>
          </a:bodyPr>
          <a:lstStyle>
            <a:lvl1pPr marL="0" indent="0" algn="ctr">
              <a:buNone/>
              <a:defRPr sz="1067"/>
            </a:lvl1pPr>
          </a:lstStyle>
          <a:p>
            <a:r>
              <a:rPr lang="nl-NL"/>
              <a:t>Klik op het pictogram als u een afbeelding wilt toevoegen</a:t>
            </a:r>
            <a:endParaRPr lang="nl-BE" dirty="0"/>
          </a:p>
        </p:txBody>
      </p:sp>
      <p:sp>
        <p:nvSpPr>
          <p:cNvPr id="21" name="TextBox 4">
            <a:extLst>
              <a:ext uri="{FF2B5EF4-FFF2-40B4-BE49-F238E27FC236}">
                <a16:creationId xmlns:a16="http://schemas.microsoft.com/office/drawing/2014/main" id="{92B1CA4A-0389-4751-BD3D-D8526698D995}"/>
              </a:ext>
            </a:extLst>
          </p:cNvPr>
          <p:cNvSpPr txBox="1"/>
          <p:nvPr userDrawn="1"/>
        </p:nvSpPr>
        <p:spPr>
          <a:xfrm>
            <a:off x="8405793" y="-352283"/>
            <a:ext cx="3775968" cy="297454"/>
          </a:xfrm>
          <a:prstGeom prst="rect">
            <a:avLst/>
          </a:prstGeom>
          <a:noFill/>
        </p:spPr>
        <p:txBody>
          <a:bodyPr wrap="square" rtlCol="0">
            <a:spAutoFit/>
          </a:bodyPr>
          <a:lstStyle/>
          <a:p>
            <a:pPr algn="r"/>
            <a:r>
              <a:rPr lang="nl-NL" sz="1333" b="1" dirty="0">
                <a:solidFill>
                  <a:schemeClr val="tx1"/>
                </a:solidFill>
                <a:latin typeface="+mn-lt"/>
                <a:cs typeface="Arial" panose="020B0604020202020204" pitchFamily="34" charset="0"/>
              </a:rPr>
              <a:t>2 x 2 afbeeldingen slide</a:t>
            </a:r>
            <a:endParaRPr lang="en-US" sz="1333" b="1" dirty="0">
              <a:solidFill>
                <a:schemeClr val="tx1"/>
              </a:solidFill>
              <a:latin typeface="+mn-lt"/>
              <a:cs typeface="Arial" panose="020B0604020202020204" pitchFamily="34" charset="0"/>
            </a:endParaRPr>
          </a:p>
        </p:txBody>
      </p:sp>
      <p:sp>
        <p:nvSpPr>
          <p:cNvPr id="15" name="afbeelding placeholder">
            <a:extLst>
              <a:ext uri="{FF2B5EF4-FFF2-40B4-BE49-F238E27FC236}">
                <a16:creationId xmlns:a16="http://schemas.microsoft.com/office/drawing/2014/main" id="{82CCC512-3142-40C3-84D6-0EEE34ABAA8E}"/>
              </a:ext>
            </a:extLst>
          </p:cNvPr>
          <p:cNvSpPr>
            <a:spLocks noGrp="1"/>
          </p:cNvSpPr>
          <p:nvPr>
            <p:ph type="pic" sz="quarter" idx="15"/>
          </p:nvPr>
        </p:nvSpPr>
        <p:spPr>
          <a:xfrm>
            <a:off x="693600" y="3648795"/>
            <a:ext cx="5478357" cy="2448000"/>
          </a:xfrm>
        </p:spPr>
        <p:txBody>
          <a:bodyPr tIns="1440000">
            <a:normAutofit/>
          </a:bodyPr>
          <a:lstStyle>
            <a:lvl1pPr marL="0" indent="0" algn="ctr">
              <a:buNone/>
              <a:defRPr sz="1067"/>
            </a:lvl1pPr>
          </a:lstStyle>
          <a:p>
            <a:r>
              <a:rPr lang="nl-NL"/>
              <a:t>Klik op het pictogram als u een afbeelding wilt toevoegen</a:t>
            </a:r>
            <a:endParaRPr lang="nl-BE" dirty="0"/>
          </a:p>
        </p:txBody>
      </p:sp>
      <p:sp>
        <p:nvSpPr>
          <p:cNvPr id="22" name="afbeelding placeholder">
            <a:extLst>
              <a:ext uri="{FF2B5EF4-FFF2-40B4-BE49-F238E27FC236}">
                <a16:creationId xmlns:a16="http://schemas.microsoft.com/office/drawing/2014/main" id="{EFC31C83-3462-44CC-A863-6C9D9ADF81D9}"/>
              </a:ext>
            </a:extLst>
          </p:cNvPr>
          <p:cNvSpPr>
            <a:spLocks noGrp="1"/>
          </p:cNvSpPr>
          <p:nvPr>
            <p:ph type="pic" sz="quarter" idx="16"/>
          </p:nvPr>
        </p:nvSpPr>
        <p:spPr>
          <a:xfrm>
            <a:off x="6264000" y="3648795"/>
            <a:ext cx="5478357" cy="2448000"/>
          </a:xfrm>
        </p:spPr>
        <p:txBody>
          <a:bodyPr tIns="1440000">
            <a:normAutofit/>
          </a:bodyPr>
          <a:lstStyle>
            <a:lvl1pPr marL="0" indent="0" algn="ctr">
              <a:buNone/>
              <a:defRPr sz="1067"/>
            </a:lvl1pPr>
          </a:lstStyle>
          <a:p>
            <a:r>
              <a:rPr lang="nl-NL"/>
              <a:t>Klik op het pictogram als u een afbeelding wilt toevoegen</a:t>
            </a:r>
            <a:endParaRPr lang="nl-BE" dirty="0"/>
          </a:p>
        </p:txBody>
      </p:sp>
      <p:sp>
        <p:nvSpPr>
          <p:cNvPr id="13" name="Slide Number Placeholder 5">
            <a:extLst>
              <a:ext uri="{FF2B5EF4-FFF2-40B4-BE49-F238E27FC236}">
                <a16:creationId xmlns:a16="http://schemas.microsoft.com/office/drawing/2014/main" id="{11AD4B49-588B-4FA0-AB7E-1A35BB2C644B}"/>
              </a:ext>
            </a:extLst>
          </p:cNvPr>
          <p:cNvSpPr>
            <a:spLocks noGrp="1"/>
          </p:cNvSpPr>
          <p:nvPr>
            <p:ph type="sldNum" sz="quarter" idx="12"/>
          </p:nvPr>
        </p:nvSpPr>
        <p:spPr>
          <a:xfrm>
            <a:off x="8055105" y="6204478"/>
            <a:ext cx="667509" cy="365125"/>
          </a:xfrm>
        </p:spPr>
        <p:txBody>
          <a:bodyPr/>
          <a:lstStyle>
            <a:lvl1pPr>
              <a:defRPr>
                <a:solidFill>
                  <a:schemeClr val="bg1"/>
                </a:solidFill>
              </a:defRPr>
            </a:lvl1pPr>
          </a:lstStyle>
          <a:p>
            <a:fld id="{B7527A74-2D87-4307-9531-5A57D9647EEB}" type="slidenum">
              <a:rPr lang="nl-BE" smtClean="0"/>
              <a:pPr/>
              <a:t>‹nr.›</a:t>
            </a:fld>
            <a:endParaRPr lang="nl-BE" dirty="0"/>
          </a:p>
        </p:txBody>
      </p:sp>
    </p:spTree>
    <p:extLst>
      <p:ext uri="{BB962C8B-B14F-4D97-AF65-F5344CB8AC3E}">
        <p14:creationId xmlns:p14="http://schemas.microsoft.com/office/powerpoint/2010/main" val="3452703658"/>
      </p:ext>
    </p:extLst>
  </p:cSld>
  <p:clrMapOvr>
    <a:masterClrMapping/>
  </p:clrMapOvr>
  <p:extLst>
    <p:ext uri="{DCECCB84-F9BA-43D5-87BE-67443E8EF086}">
      <p15:sldGuideLst xmlns:p15="http://schemas.microsoft.com/office/powerpoint/2012/main"/>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3 x Afbeelding">
    <p:spTree>
      <p:nvGrpSpPr>
        <p:cNvPr id="1" name=""/>
        <p:cNvGrpSpPr/>
        <p:nvPr/>
      </p:nvGrpSpPr>
      <p:grpSpPr>
        <a:xfrm>
          <a:off x="0" y="0"/>
          <a:ext cx="0" cy="0"/>
          <a:chOff x="0" y="0"/>
          <a:chExt cx="0" cy="0"/>
        </a:xfrm>
      </p:grpSpPr>
      <p:sp>
        <p:nvSpPr>
          <p:cNvPr id="20" name="afbeelding placeholder">
            <a:extLst>
              <a:ext uri="{FF2B5EF4-FFF2-40B4-BE49-F238E27FC236}">
                <a16:creationId xmlns:a16="http://schemas.microsoft.com/office/drawing/2014/main" id="{8079D545-5B83-4040-948C-2702F46AFFC2}"/>
              </a:ext>
            </a:extLst>
          </p:cNvPr>
          <p:cNvSpPr>
            <a:spLocks noGrp="1"/>
          </p:cNvSpPr>
          <p:nvPr>
            <p:ph type="pic" sz="quarter" idx="14"/>
          </p:nvPr>
        </p:nvSpPr>
        <p:spPr>
          <a:xfrm>
            <a:off x="8120222" y="1099200"/>
            <a:ext cx="3625850" cy="4999200"/>
          </a:xfrm>
        </p:spPr>
        <p:txBody>
          <a:bodyPr tIns="1440000">
            <a:normAutofit/>
          </a:bodyPr>
          <a:lstStyle>
            <a:lvl1pPr marL="0" indent="0" algn="ctr">
              <a:buNone/>
              <a:defRPr sz="1067"/>
            </a:lvl1pPr>
          </a:lstStyle>
          <a:p>
            <a:r>
              <a:rPr lang="nl-NL"/>
              <a:t>Klik op het pictogram als u een afbeelding wilt toevoegen</a:t>
            </a:r>
            <a:endParaRPr lang="nl-BE" dirty="0"/>
          </a:p>
        </p:txBody>
      </p:sp>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63" y="0"/>
            <a:ext cx="12192000" cy="6858000"/>
          </a:xfrm>
          <a:prstGeom prst="rect">
            <a:avLst/>
          </a:prstGeom>
        </p:spPr>
      </p:pic>
      <p:sp>
        <p:nvSpPr>
          <p:cNvPr id="10" name="afbeelding placeholder">
            <a:extLst>
              <a:ext uri="{FF2B5EF4-FFF2-40B4-BE49-F238E27FC236}">
                <a16:creationId xmlns:a16="http://schemas.microsoft.com/office/drawing/2014/main" id="{BF11F0D6-36C4-4080-A5EE-1C71DA09C63D}"/>
              </a:ext>
            </a:extLst>
          </p:cNvPr>
          <p:cNvSpPr>
            <a:spLocks noGrp="1"/>
          </p:cNvSpPr>
          <p:nvPr>
            <p:ph type="pic" sz="quarter" idx="13"/>
          </p:nvPr>
        </p:nvSpPr>
        <p:spPr>
          <a:xfrm>
            <a:off x="693738" y="1099200"/>
            <a:ext cx="3625850" cy="4999200"/>
          </a:xfrm>
        </p:spPr>
        <p:txBody>
          <a:bodyPr tIns="1440000">
            <a:normAutofit/>
          </a:bodyPr>
          <a:lstStyle>
            <a:lvl1pPr marL="0" indent="0" algn="ctr">
              <a:buNone/>
              <a:defRPr sz="1067"/>
            </a:lvl1pPr>
          </a:lstStyle>
          <a:p>
            <a:r>
              <a:rPr lang="nl-NL"/>
              <a:t>Klik op het pictogram als u een afbeelding wilt toevoegen</a:t>
            </a:r>
            <a:endParaRPr lang="nl-BE" dirty="0"/>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665795" y="592589"/>
            <a:ext cx="11050419" cy="420237"/>
          </a:xfrm>
        </p:spPr>
        <p:txBody>
          <a:bodyPr lIns="0" tIns="0" rIns="0" bIns="0" anchor="t">
            <a:noAutofit/>
          </a:bodyPr>
          <a:lstStyle>
            <a:lvl1pPr>
              <a:defRPr sz="2933">
                <a:solidFill>
                  <a:schemeClr val="tx1"/>
                </a:solidFill>
                <a:latin typeface="Arial Rounded MT Bold" panose="020F0704030504030204" pitchFamily="34" charset="0"/>
              </a:defRPr>
            </a:lvl1pPr>
          </a:lstStyle>
          <a:p>
            <a:r>
              <a:rPr lang="nl-NL" dirty="0"/>
              <a:t>Titel</a:t>
            </a:r>
            <a:endParaRPr lang="en-US" dirty="0"/>
          </a:p>
        </p:txBody>
      </p:sp>
      <p:sp>
        <p:nvSpPr>
          <p:cNvPr id="16" name="Date Placeholder 3">
            <a:extLst>
              <a:ext uri="{FF2B5EF4-FFF2-40B4-BE49-F238E27FC236}">
                <a16:creationId xmlns:a16="http://schemas.microsoft.com/office/drawing/2014/main" id="{CBBEEC4F-5426-4F05-B96C-AD5513ABE5C3}"/>
              </a:ext>
            </a:extLst>
          </p:cNvPr>
          <p:cNvSpPr>
            <a:spLocks noGrp="1"/>
          </p:cNvSpPr>
          <p:nvPr>
            <p:ph type="dt" sz="half" idx="10"/>
          </p:nvPr>
        </p:nvSpPr>
        <p:spPr>
          <a:xfrm>
            <a:off x="704851" y="6204478"/>
            <a:ext cx="811743" cy="365125"/>
          </a:xfrm>
        </p:spPr>
        <p:txBody>
          <a:bodyPr lIns="0" tIns="0" rIns="0" bIns="0"/>
          <a:lstStyle>
            <a:lvl1pPr>
              <a:defRPr>
                <a:solidFill>
                  <a:schemeClr val="bg1"/>
                </a:solidFill>
              </a:defRPr>
            </a:lvl1pPr>
          </a:lstStyle>
          <a:p>
            <a:fld id="{05BECE69-6D6D-45FE-97AF-CD990EAE32BF}" type="datetime1">
              <a:rPr lang="nl-BE" smtClean="0"/>
              <a:t>24/11/2020</a:t>
            </a:fld>
            <a:endParaRPr lang="nl-BE" dirty="0"/>
          </a:p>
        </p:txBody>
      </p:sp>
      <p:sp>
        <p:nvSpPr>
          <p:cNvPr id="19" name="Footer Placeholder 4">
            <a:extLst>
              <a:ext uri="{FF2B5EF4-FFF2-40B4-BE49-F238E27FC236}">
                <a16:creationId xmlns:a16="http://schemas.microsoft.com/office/drawing/2014/main" id="{AE0DE597-1C12-43AF-8CDA-EAFFEDDDBEF7}"/>
              </a:ext>
            </a:extLst>
          </p:cNvPr>
          <p:cNvSpPr>
            <a:spLocks noGrp="1"/>
          </p:cNvSpPr>
          <p:nvPr>
            <p:ph type="ftr" sz="quarter" idx="11"/>
          </p:nvPr>
        </p:nvSpPr>
        <p:spPr>
          <a:xfrm>
            <a:off x="1516593" y="6204478"/>
            <a:ext cx="4114800" cy="365125"/>
          </a:xfrm>
        </p:spPr>
        <p:txBody>
          <a:bodyPr lIns="0" tIns="0" rIns="0" bIns="0"/>
          <a:lstStyle>
            <a:lvl1pPr algn="l">
              <a:defRPr>
                <a:solidFill>
                  <a:schemeClr val="bg1"/>
                </a:solidFill>
              </a:defRPr>
            </a:lvl1pPr>
          </a:lstStyle>
          <a:p>
            <a:r>
              <a:rPr lang="nl-BE" dirty="0"/>
              <a:t>Voettekst</a:t>
            </a:r>
          </a:p>
        </p:txBody>
      </p:sp>
      <p:sp>
        <p:nvSpPr>
          <p:cNvPr id="13" name="afbeelding placeholder">
            <a:extLst>
              <a:ext uri="{FF2B5EF4-FFF2-40B4-BE49-F238E27FC236}">
                <a16:creationId xmlns:a16="http://schemas.microsoft.com/office/drawing/2014/main" id="{4622EB30-198A-45C2-B1E5-FA0B9C14C60D}"/>
              </a:ext>
            </a:extLst>
          </p:cNvPr>
          <p:cNvSpPr>
            <a:spLocks noGrp="1"/>
          </p:cNvSpPr>
          <p:nvPr>
            <p:ph type="pic" sz="quarter" idx="16"/>
          </p:nvPr>
        </p:nvSpPr>
        <p:spPr>
          <a:xfrm>
            <a:off x="4406900" y="1099200"/>
            <a:ext cx="3625850" cy="4999200"/>
          </a:xfrm>
        </p:spPr>
        <p:txBody>
          <a:bodyPr tIns="1440000">
            <a:normAutofit/>
          </a:bodyPr>
          <a:lstStyle>
            <a:lvl1pPr marL="0" indent="0" algn="ctr">
              <a:buNone/>
              <a:defRPr sz="1067"/>
            </a:lvl1pPr>
          </a:lstStyle>
          <a:p>
            <a:r>
              <a:rPr lang="nl-NL"/>
              <a:t>Klik op het pictogram als u een afbeelding wilt toevoegen</a:t>
            </a:r>
            <a:endParaRPr lang="nl-BE" dirty="0"/>
          </a:p>
        </p:txBody>
      </p:sp>
      <p:sp>
        <p:nvSpPr>
          <p:cNvPr id="21" name="TextBox 4">
            <a:extLst>
              <a:ext uri="{FF2B5EF4-FFF2-40B4-BE49-F238E27FC236}">
                <a16:creationId xmlns:a16="http://schemas.microsoft.com/office/drawing/2014/main" id="{009A3169-8C0D-4A2D-9C66-BE525BCD338D}"/>
              </a:ext>
            </a:extLst>
          </p:cNvPr>
          <p:cNvSpPr txBox="1"/>
          <p:nvPr userDrawn="1"/>
        </p:nvSpPr>
        <p:spPr>
          <a:xfrm>
            <a:off x="8405793" y="-352283"/>
            <a:ext cx="3775968" cy="297454"/>
          </a:xfrm>
          <a:prstGeom prst="rect">
            <a:avLst/>
          </a:prstGeom>
          <a:noFill/>
        </p:spPr>
        <p:txBody>
          <a:bodyPr wrap="square" rtlCol="0">
            <a:spAutoFit/>
          </a:bodyPr>
          <a:lstStyle/>
          <a:p>
            <a:pPr algn="r"/>
            <a:r>
              <a:rPr lang="nl-NL" sz="1333" b="1" dirty="0">
                <a:solidFill>
                  <a:schemeClr val="tx1"/>
                </a:solidFill>
                <a:latin typeface="+mn-lt"/>
                <a:cs typeface="Arial" panose="020B0604020202020204" pitchFamily="34" charset="0"/>
              </a:rPr>
              <a:t>3 x Afbeelding slide</a:t>
            </a:r>
            <a:endParaRPr lang="en-US" sz="1333" b="1" dirty="0">
              <a:solidFill>
                <a:schemeClr val="tx1"/>
              </a:solidFill>
              <a:latin typeface="+mn-lt"/>
              <a:cs typeface="Arial" panose="020B0604020202020204" pitchFamily="34" charset="0"/>
            </a:endParaRPr>
          </a:p>
        </p:txBody>
      </p:sp>
      <p:sp>
        <p:nvSpPr>
          <p:cNvPr id="12" name="Slide Number Placeholder 5">
            <a:extLst>
              <a:ext uri="{FF2B5EF4-FFF2-40B4-BE49-F238E27FC236}">
                <a16:creationId xmlns:a16="http://schemas.microsoft.com/office/drawing/2014/main" id="{A7D7A479-4D38-43A0-BAB1-00DE90D031CD}"/>
              </a:ext>
            </a:extLst>
          </p:cNvPr>
          <p:cNvSpPr>
            <a:spLocks noGrp="1"/>
          </p:cNvSpPr>
          <p:nvPr>
            <p:ph type="sldNum" sz="quarter" idx="12"/>
          </p:nvPr>
        </p:nvSpPr>
        <p:spPr>
          <a:xfrm>
            <a:off x="8055105" y="6204478"/>
            <a:ext cx="667509" cy="365125"/>
          </a:xfrm>
        </p:spPr>
        <p:txBody>
          <a:bodyPr/>
          <a:lstStyle>
            <a:lvl1pPr>
              <a:defRPr>
                <a:solidFill>
                  <a:schemeClr val="bg1"/>
                </a:solidFill>
              </a:defRPr>
            </a:lvl1pPr>
          </a:lstStyle>
          <a:p>
            <a:fld id="{B7527A74-2D87-4307-9531-5A57D9647EEB}" type="slidenum">
              <a:rPr lang="nl-BE" smtClean="0"/>
              <a:pPr/>
              <a:t>‹nr.›</a:t>
            </a:fld>
            <a:endParaRPr lang="nl-BE" dirty="0"/>
          </a:p>
        </p:txBody>
      </p:sp>
    </p:spTree>
    <p:extLst>
      <p:ext uri="{BB962C8B-B14F-4D97-AF65-F5344CB8AC3E}">
        <p14:creationId xmlns:p14="http://schemas.microsoft.com/office/powerpoint/2010/main" val="3095321692"/>
      </p:ext>
    </p:extLst>
  </p:cSld>
  <p:clrMapOvr>
    <a:masterClrMapping/>
  </p:clrMapOvr>
  <p:extLst>
    <p:ext uri="{DCECCB84-F9BA-43D5-87BE-67443E8EF086}">
      <p15:sldGuideLst xmlns:p15="http://schemas.microsoft.com/office/powerpoint/2012/main"/>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4 x Afbeelding">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63" y="0"/>
            <a:ext cx="12192000" cy="6858000"/>
          </a:xfrm>
          <a:prstGeom prst="rect">
            <a:avLst/>
          </a:prstGeom>
        </p:spPr>
      </p:pic>
      <p:sp>
        <p:nvSpPr>
          <p:cNvPr id="10" name="afbeelding placeholder">
            <a:extLst>
              <a:ext uri="{FF2B5EF4-FFF2-40B4-BE49-F238E27FC236}">
                <a16:creationId xmlns:a16="http://schemas.microsoft.com/office/drawing/2014/main" id="{BF11F0D6-36C4-4080-A5EE-1C71DA09C63D}"/>
              </a:ext>
            </a:extLst>
          </p:cNvPr>
          <p:cNvSpPr>
            <a:spLocks noGrp="1"/>
          </p:cNvSpPr>
          <p:nvPr>
            <p:ph type="pic" sz="quarter" idx="13"/>
          </p:nvPr>
        </p:nvSpPr>
        <p:spPr>
          <a:xfrm>
            <a:off x="693738" y="1099200"/>
            <a:ext cx="2698750" cy="4999200"/>
          </a:xfrm>
        </p:spPr>
        <p:txBody>
          <a:bodyPr tIns="1440000">
            <a:normAutofit/>
          </a:bodyPr>
          <a:lstStyle>
            <a:lvl1pPr marL="0" indent="0" algn="ctr">
              <a:buNone/>
              <a:defRPr sz="1067"/>
            </a:lvl1pPr>
          </a:lstStyle>
          <a:p>
            <a:r>
              <a:rPr lang="nl-NL"/>
              <a:t>Klik op het pictogram als u een afbeelding wilt toevoegen</a:t>
            </a:r>
            <a:endParaRPr lang="nl-BE" dirty="0"/>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665795" y="592589"/>
            <a:ext cx="11050419" cy="420237"/>
          </a:xfrm>
        </p:spPr>
        <p:txBody>
          <a:bodyPr lIns="0" tIns="0" rIns="0" bIns="0" anchor="t">
            <a:noAutofit/>
          </a:bodyPr>
          <a:lstStyle>
            <a:lvl1pPr>
              <a:defRPr sz="2933">
                <a:solidFill>
                  <a:schemeClr val="tx1"/>
                </a:solidFill>
                <a:latin typeface="Arial Rounded MT Bold" panose="020F0704030504030204" pitchFamily="34" charset="0"/>
              </a:defRPr>
            </a:lvl1pPr>
          </a:lstStyle>
          <a:p>
            <a:r>
              <a:rPr lang="nl-NL" dirty="0"/>
              <a:t>Titel</a:t>
            </a:r>
            <a:endParaRPr lang="en-US" dirty="0"/>
          </a:p>
        </p:txBody>
      </p:sp>
      <p:sp>
        <p:nvSpPr>
          <p:cNvPr id="16" name="Date Placeholder 3">
            <a:extLst>
              <a:ext uri="{FF2B5EF4-FFF2-40B4-BE49-F238E27FC236}">
                <a16:creationId xmlns:a16="http://schemas.microsoft.com/office/drawing/2014/main" id="{CBBEEC4F-5426-4F05-B96C-AD5513ABE5C3}"/>
              </a:ext>
            </a:extLst>
          </p:cNvPr>
          <p:cNvSpPr>
            <a:spLocks noGrp="1"/>
          </p:cNvSpPr>
          <p:nvPr>
            <p:ph type="dt" sz="half" idx="10"/>
          </p:nvPr>
        </p:nvSpPr>
        <p:spPr>
          <a:xfrm>
            <a:off x="704851" y="6204478"/>
            <a:ext cx="811743" cy="365125"/>
          </a:xfrm>
        </p:spPr>
        <p:txBody>
          <a:bodyPr lIns="0" tIns="0" rIns="0" bIns="0"/>
          <a:lstStyle>
            <a:lvl1pPr>
              <a:defRPr>
                <a:solidFill>
                  <a:schemeClr val="bg1"/>
                </a:solidFill>
              </a:defRPr>
            </a:lvl1pPr>
          </a:lstStyle>
          <a:p>
            <a:fld id="{05BECE69-6D6D-45FE-97AF-CD990EAE32BF}" type="datetime1">
              <a:rPr lang="nl-BE" smtClean="0"/>
              <a:t>24/11/2020</a:t>
            </a:fld>
            <a:endParaRPr lang="nl-BE" dirty="0"/>
          </a:p>
        </p:txBody>
      </p:sp>
      <p:sp>
        <p:nvSpPr>
          <p:cNvPr id="19" name="Footer Placeholder 4">
            <a:extLst>
              <a:ext uri="{FF2B5EF4-FFF2-40B4-BE49-F238E27FC236}">
                <a16:creationId xmlns:a16="http://schemas.microsoft.com/office/drawing/2014/main" id="{AE0DE597-1C12-43AF-8CDA-EAFFEDDDBEF7}"/>
              </a:ext>
            </a:extLst>
          </p:cNvPr>
          <p:cNvSpPr>
            <a:spLocks noGrp="1"/>
          </p:cNvSpPr>
          <p:nvPr>
            <p:ph type="ftr" sz="quarter" idx="11"/>
          </p:nvPr>
        </p:nvSpPr>
        <p:spPr>
          <a:xfrm>
            <a:off x="1516593" y="6204478"/>
            <a:ext cx="4114800" cy="365125"/>
          </a:xfrm>
        </p:spPr>
        <p:txBody>
          <a:bodyPr lIns="0" tIns="0" rIns="0" bIns="0"/>
          <a:lstStyle>
            <a:lvl1pPr algn="l">
              <a:defRPr>
                <a:solidFill>
                  <a:schemeClr val="bg1"/>
                </a:solidFill>
              </a:defRPr>
            </a:lvl1pPr>
          </a:lstStyle>
          <a:p>
            <a:r>
              <a:rPr lang="nl-BE" dirty="0"/>
              <a:t>Voettekst</a:t>
            </a:r>
          </a:p>
        </p:txBody>
      </p:sp>
      <p:sp>
        <p:nvSpPr>
          <p:cNvPr id="20" name="afbeelding placeholder">
            <a:extLst>
              <a:ext uri="{FF2B5EF4-FFF2-40B4-BE49-F238E27FC236}">
                <a16:creationId xmlns:a16="http://schemas.microsoft.com/office/drawing/2014/main" id="{8079D545-5B83-4040-948C-2702F46AFFC2}"/>
              </a:ext>
            </a:extLst>
          </p:cNvPr>
          <p:cNvSpPr>
            <a:spLocks noGrp="1"/>
          </p:cNvSpPr>
          <p:nvPr>
            <p:ph type="pic" sz="quarter" idx="14"/>
          </p:nvPr>
        </p:nvSpPr>
        <p:spPr>
          <a:xfrm>
            <a:off x="6262794" y="1099200"/>
            <a:ext cx="2698750" cy="4999200"/>
          </a:xfrm>
        </p:spPr>
        <p:txBody>
          <a:bodyPr tIns="1440000">
            <a:normAutofit/>
          </a:bodyPr>
          <a:lstStyle>
            <a:lvl1pPr marL="0" indent="0" algn="ctr">
              <a:buNone/>
              <a:defRPr sz="1067"/>
            </a:lvl1pPr>
          </a:lstStyle>
          <a:p>
            <a:r>
              <a:rPr lang="nl-NL"/>
              <a:t>Klik op het pictogram als u een afbeelding wilt toevoegen</a:t>
            </a:r>
            <a:endParaRPr lang="nl-BE" dirty="0"/>
          </a:p>
        </p:txBody>
      </p:sp>
      <p:sp>
        <p:nvSpPr>
          <p:cNvPr id="12" name="afbeelding placeholder">
            <a:extLst>
              <a:ext uri="{FF2B5EF4-FFF2-40B4-BE49-F238E27FC236}">
                <a16:creationId xmlns:a16="http://schemas.microsoft.com/office/drawing/2014/main" id="{5F2D9633-36C4-4FE7-93AA-868431641FFF}"/>
              </a:ext>
            </a:extLst>
          </p:cNvPr>
          <p:cNvSpPr>
            <a:spLocks noGrp="1"/>
          </p:cNvSpPr>
          <p:nvPr>
            <p:ph type="pic" sz="quarter" idx="15"/>
          </p:nvPr>
        </p:nvSpPr>
        <p:spPr>
          <a:xfrm>
            <a:off x="3478266" y="1099200"/>
            <a:ext cx="2698750" cy="4999200"/>
          </a:xfrm>
        </p:spPr>
        <p:txBody>
          <a:bodyPr tIns="1440000">
            <a:normAutofit/>
          </a:bodyPr>
          <a:lstStyle>
            <a:lvl1pPr marL="0" indent="0" algn="ctr">
              <a:buNone/>
              <a:defRPr sz="1067"/>
            </a:lvl1pPr>
          </a:lstStyle>
          <a:p>
            <a:r>
              <a:rPr lang="nl-NL"/>
              <a:t>Klik op het pictogram als u een afbeelding wilt toevoegen</a:t>
            </a:r>
            <a:endParaRPr lang="nl-BE" dirty="0"/>
          </a:p>
        </p:txBody>
      </p:sp>
      <p:sp>
        <p:nvSpPr>
          <p:cNvPr id="13" name="afbeelding placeholder">
            <a:extLst>
              <a:ext uri="{FF2B5EF4-FFF2-40B4-BE49-F238E27FC236}">
                <a16:creationId xmlns:a16="http://schemas.microsoft.com/office/drawing/2014/main" id="{4622EB30-198A-45C2-B1E5-FA0B9C14C60D}"/>
              </a:ext>
            </a:extLst>
          </p:cNvPr>
          <p:cNvSpPr>
            <a:spLocks noGrp="1"/>
          </p:cNvSpPr>
          <p:nvPr>
            <p:ph type="pic" sz="quarter" idx="16"/>
          </p:nvPr>
        </p:nvSpPr>
        <p:spPr>
          <a:xfrm>
            <a:off x="9047322" y="1099200"/>
            <a:ext cx="2698750" cy="4999200"/>
          </a:xfrm>
        </p:spPr>
        <p:txBody>
          <a:bodyPr tIns="1440000">
            <a:normAutofit/>
          </a:bodyPr>
          <a:lstStyle>
            <a:lvl1pPr marL="0" indent="0" algn="ctr">
              <a:buNone/>
              <a:defRPr sz="1067"/>
            </a:lvl1pPr>
          </a:lstStyle>
          <a:p>
            <a:r>
              <a:rPr lang="nl-NL"/>
              <a:t>Klik op het pictogram als u een afbeelding wilt toevoegen</a:t>
            </a:r>
            <a:endParaRPr lang="nl-BE" dirty="0"/>
          </a:p>
        </p:txBody>
      </p:sp>
      <p:sp>
        <p:nvSpPr>
          <p:cNvPr id="21" name="TextBox 4">
            <a:extLst>
              <a:ext uri="{FF2B5EF4-FFF2-40B4-BE49-F238E27FC236}">
                <a16:creationId xmlns:a16="http://schemas.microsoft.com/office/drawing/2014/main" id="{BB27EBDF-C895-4A3E-8D3F-1D5142CF7789}"/>
              </a:ext>
            </a:extLst>
          </p:cNvPr>
          <p:cNvSpPr txBox="1"/>
          <p:nvPr userDrawn="1"/>
        </p:nvSpPr>
        <p:spPr>
          <a:xfrm>
            <a:off x="8405793" y="-352283"/>
            <a:ext cx="3775968" cy="297454"/>
          </a:xfrm>
          <a:prstGeom prst="rect">
            <a:avLst/>
          </a:prstGeom>
          <a:noFill/>
        </p:spPr>
        <p:txBody>
          <a:bodyPr wrap="square" rtlCol="0">
            <a:spAutoFit/>
          </a:bodyPr>
          <a:lstStyle/>
          <a:p>
            <a:pPr algn="r"/>
            <a:r>
              <a:rPr lang="nl-NL" sz="1333" b="1" dirty="0">
                <a:solidFill>
                  <a:schemeClr val="tx1"/>
                </a:solidFill>
                <a:latin typeface="+mn-lt"/>
                <a:cs typeface="Arial" panose="020B0604020202020204" pitchFamily="34" charset="0"/>
              </a:rPr>
              <a:t>4 x Afbeelding slide</a:t>
            </a:r>
            <a:endParaRPr lang="en-US" sz="1333" b="1" dirty="0">
              <a:solidFill>
                <a:schemeClr val="tx1"/>
              </a:solidFill>
              <a:latin typeface="+mn-lt"/>
              <a:cs typeface="Arial" panose="020B0604020202020204" pitchFamily="34" charset="0"/>
            </a:endParaRPr>
          </a:p>
        </p:txBody>
      </p:sp>
      <p:sp>
        <p:nvSpPr>
          <p:cNvPr id="14" name="Slide Number Placeholder 5">
            <a:extLst>
              <a:ext uri="{FF2B5EF4-FFF2-40B4-BE49-F238E27FC236}">
                <a16:creationId xmlns:a16="http://schemas.microsoft.com/office/drawing/2014/main" id="{D71E88DA-619D-423F-AE47-6EC96B62FB4C}"/>
              </a:ext>
            </a:extLst>
          </p:cNvPr>
          <p:cNvSpPr>
            <a:spLocks noGrp="1"/>
          </p:cNvSpPr>
          <p:nvPr>
            <p:ph type="sldNum" sz="quarter" idx="12"/>
          </p:nvPr>
        </p:nvSpPr>
        <p:spPr>
          <a:xfrm>
            <a:off x="8055105" y="6204478"/>
            <a:ext cx="667509" cy="365125"/>
          </a:xfrm>
        </p:spPr>
        <p:txBody>
          <a:bodyPr/>
          <a:lstStyle>
            <a:lvl1pPr>
              <a:defRPr>
                <a:solidFill>
                  <a:schemeClr val="bg1"/>
                </a:solidFill>
              </a:defRPr>
            </a:lvl1pPr>
          </a:lstStyle>
          <a:p>
            <a:fld id="{B7527A74-2D87-4307-9531-5A57D9647EEB}" type="slidenum">
              <a:rPr lang="nl-BE" smtClean="0"/>
              <a:pPr/>
              <a:t>‹nr.›</a:t>
            </a:fld>
            <a:endParaRPr lang="nl-BE" dirty="0"/>
          </a:p>
        </p:txBody>
      </p:sp>
    </p:spTree>
    <p:extLst>
      <p:ext uri="{BB962C8B-B14F-4D97-AF65-F5344CB8AC3E}">
        <p14:creationId xmlns:p14="http://schemas.microsoft.com/office/powerpoint/2010/main" val="4228806485"/>
      </p:ext>
    </p:extLst>
  </p:cSld>
  <p:clrMapOvr>
    <a:masterClrMapping/>
  </p:clrMapOvr>
  <p:extLst>
    <p:ext uri="{DCECCB84-F9BA-43D5-87BE-67443E8EF086}">
      <p15:sldGuideLst xmlns:p15="http://schemas.microsoft.com/office/powerpoint/2012/main"/>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3 x Afbeelding en tekst">
    <p:spTree>
      <p:nvGrpSpPr>
        <p:cNvPr id="1" name=""/>
        <p:cNvGrpSpPr/>
        <p:nvPr/>
      </p:nvGrpSpPr>
      <p:grpSpPr>
        <a:xfrm>
          <a:off x="0" y="0"/>
          <a:ext cx="0" cy="0"/>
          <a:chOff x="0" y="0"/>
          <a:chExt cx="0" cy="0"/>
        </a:xfrm>
      </p:grpSpPr>
      <p:sp>
        <p:nvSpPr>
          <p:cNvPr id="20" name="afbeelding placeholder">
            <a:extLst>
              <a:ext uri="{FF2B5EF4-FFF2-40B4-BE49-F238E27FC236}">
                <a16:creationId xmlns:a16="http://schemas.microsoft.com/office/drawing/2014/main" id="{8079D545-5B83-4040-948C-2702F46AFFC2}"/>
              </a:ext>
            </a:extLst>
          </p:cNvPr>
          <p:cNvSpPr>
            <a:spLocks noGrp="1"/>
          </p:cNvSpPr>
          <p:nvPr>
            <p:ph type="pic" sz="quarter" idx="14"/>
          </p:nvPr>
        </p:nvSpPr>
        <p:spPr>
          <a:xfrm>
            <a:off x="8120222" y="1099200"/>
            <a:ext cx="3625850" cy="1759200"/>
          </a:xfrm>
        </p:spPr>
        <p:txBody>
          <a:bodyPr tIns="1440000">
            <a:normAutofit/>
          </a:bodyPr>
          <a:lstStyle>
            <a:lvl1pPr marL="0" indent="0" algn="ctr">
              <a:buNone/>
              <a:defRPr sz="1067"/>
            </a:lvl1pPr>
          </a:lstStyle>
          <a:p>
            <a:r>
              <a:rPr lang="nl-NL"/>
              <a:t>Klik op het pictogram als u een afbeelding wilt toevoegen</a:t>
            </a:r>
            <a:endParaRPr lang="nl-BE" dirty="0"/>
          </a:p>
        </p:txBody>
      </p:sp>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63" y="0"/>
            <a:ext cx="12192000" cy="6858000"/>
          </a:xfrm>
          <a:prstGeom prst="rect">
            <a:avLst/>
          </a:prstGeom>
        </p:spPr>
      </p:pic>
      <p:sp>
        <p:nvSpPr>
          <p:cNvPr id="10" name="afbeelding placeholder">
            <a:extLst>
              <a:ext uri="{FF2B5EF4-FFF2-40B4-BE49-F238E27FC236}">
                <a16:creationId xmlns:a16="http://schemas.microsoft.com/office/drawing/2014/main" id="{BF11F0D6-36C4-4080-A5EE-1C71DA09C63D}"/>
              </a:ext>
            </a:extLst>
          </p:cNvPr>
          <p:cNvSpPr>
            <a:spLocks noGrp="1"/>
          </p:cNvSpPr>
          <p:nvPr>
            <p:ph type="pic" sz="quarter" idx="13"/>
          </p:nvPr>
        </p:nvSpPr>
        <p:spPr>
          <a:xfrm>
            <a:off x="693738" y="1099200"/>
            <a:ext cx="3625850" cy="1759200"/>
          </a:xfrm>
        </p:spPr>
        <p:txBody>
          <a:bodyPr tIns="1440000">
            <a:normAutofit/>
          </a:bodyPr>
          <a:lstStyle>
            <a:lvl1pPr marL="0" indent="0" algn="ctr">
              <a:buNone/>
              <a:defRPr sz="1067"/>
            </a:lvl1pPr>
          </a:lstStyle>
          <a:p>
            <a:r>
              <a:rPr lang="nl-NL"/>
              <a:t>Klik op het pictogram als u een afbeelding wilt toevoegen</a:t>
            </a:r>
            <a:endParaRPr lang="nl-BE" dirty="0"/>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665795" y="592589"/>
            <a:ext cx="11050419" cy="420237"/>
          </a:xfrm>
        </p:spPr>
        <p:txBody>
          <a:bodyPr lIns="0" tIns="0" rIns="0" bIns="0" anchor="t">
            <a:noAutofit/>
          </a:bodyPr>
          <a:lstStyle>
            <a:lvl1pPr>
              <a:defRPr sz="2933">
                <a:solidFill>
                  <a:schemeClr val="tx1"/>
                </a:solidFill>
                <a:latin typeface="Arial Rounded MT Bold" panose="020F0704030504030204" pitchFamily="34" charset="0"/>
              </a:defRPr>
            </a:lvl1pPr>
          </a:lstStyle>
          <a:p>
            <a:r>
              <a:rPr lang="nl-NL" dirty="0"/>
              <a:t>Titel</a:t>
            </a:r>
            <a:endParaRPr lang="en-US" dirty="0"/>
          </a:p>
        </p:txBody>
      </p:sp>
      <p:sp>
        <p:nvSpPr>
          <p:cNvPr id="16" name="Date Placeholder 3">
            <a:extLst>
              <a:ext uri="{FF2B5EF4-FFF2-40B4-BE49-F238E27FC236}">
                <a16:creationId xmlns:a16="http://schemas.microsoft.com/office/drawing/2014/main" id="{CBBEEC4F-5426-4F05-B96C-AD5513ABE5C3}"/>
              </a:ext>
            </a:extLst>
          </p:cNvPr>
          <p:cNvSpPr>
            <a:spLocks noGrp="1"/>
          </p:cNvSpPr>
          <p:nvPr>
            <p:ph type="dt" sz="half" idx="10"/>
          </p:nvPr>
        </p:nvSpPr>
        <p:spPr>
          <a:xfrm>
            <a:off x="704851" y="6204478"/>
            <a:ext cx="811743" cy="365125"/>
          </a:xfrm>
        </p:spPr>
        <p:txBody>
          <a:bodyPr lIns="0" tIns="0" rIns="0" bIns="0"/>
          <a:lstStyle>
            <a:lvl1pPr>
              <a:defRPr>
                <a:solidFill>
                  <a:schemeClr val="bg1"/>
                </a:solidFill>
              </a:defRPr>
            </a:lvl1pPr>
          </a:lstStyle>
          <a:p>
            <a:fld id="{05BECE69-6D6D-45FE-97AF-CD990EAE32BF}" type="datetime1">
              <a:rPr lang="nl-BE" smtClean="0"/>
              <a:t>24/11/2020</a:t>
            </a:fld>
            <a:endParaRPr lang="nl-BE" dirty="0"/>
          </a:p>
        </p:txBody>
      </p:sp>
      <p:sp>
        <p:nvSpPr>
          <p:cNvPr id="19" name="Footer Placeholder 4">
            <a:extLst>
              <a:ext uri="{FF2B5EF4-FFF2-40B4-BE49-F238E27FC236}">
                <a16:creationId xmlns:a16="http://schemas.microsoft.com/office/drawing/2014/main" id="{AE0DE597-1C12-43AF-8CDA-EAFFEDDDBEF7}"/>
              </a:ext>
            </a:extLst>
          </p:cNvPr>
          <p:cNvSpPr>
            <a:spLocks noGrp="1"/>
          </p:cNvSpPr>
          <p:nvPr>
            <p:ph type="ftr" sz="quarter" idx="11"/>
          </p:nvPr>
        </p:nvSpPr>
        <p:spPr>
          <a:xfrm>
            <a:off x="1516593" y="6204478"/>
            <a:ext cx="4114800" cy="365125"/>
          </a:xfrm>
        </p:spPr>
        <p:txBody>
          <a:bodyPr lIns="0" tIns="0" rIns="0" bIns="0"/>
          <a:lstStyle>
            <a:lvl1pPr algn="l">
              <a:defRPr>
                <a:solidFill>
                  <a:schemeClr val="bg1"/>
                </a:solidFill>
              </a:defRPr>
            </a:lvl1pPr>
          </a:lstStyle>
          <a:p>
            <a:r>
              <a:rPr lang="nl-BE" dirty="0"/>
              <a:t>Voettekst</a:t>
            </a:r>
          </a:p>
        </p:txBody>
      </p:sp>
      <p:sp>
        <p:nvSpPr>
          <p:cNvPr id="13" name="afbeelding placeholder">
            <a:extLst>
              <a:ext uri="{FF2B5EF4-FFF2-40B4-BE49-F238E27FC236}">
                <a16:creationId xmlns:a16="http://schemas.microsoft.com/office/drawing/2014/main" id="{4622EB30-198A-45C2-B1E5-FA0B9C14C60D}"/>
              </a:ext>
            </a:extLst>
          </p:cNvPr>
          <p:cNvSpPr>
            <a:spLocks noGrp="1"/>
          </p:cNvSpPr>
          <p:nvPr>
            <p:ph type="pic" sz="quarter" idx="16"/>
          </p:nvPr>
        </p:nvSpPr>
        <p:spPr>
          <a:xfrm>
            <a:off x="4406900" y="1099200"/>
            <a:ext cx="3625850" cy="1759200"/>
          </a:xfrm>
        </p:spPr>
        <p:txBody>
          <a:bodyPr tIns="1440000">
            <a:normAutofit/>
          </a:bodyPr>
          <a:lstStyle>
            <a:lvl1pPr marL="0" indent="0" algn="ctr">
              <a:buNone/>
              <a:defRPr sz="1067"/>
            </a:lvl1pPr>
          </a:lstStyle>
          <a:p>
            <a:r>
              <a:rPr lang="nl-NL"/>
              <a:t>Klik op het pictogram als u een afbeelding wilt toevoegen</a:t>
            </a:r>
            <a:endParaRPr lang="nl-BE" dirty="0"/>
          </a:p>
        </p:txBody>
      </p:sp>
      <p:sp>
        <p:nvSpPr>
          <p:cNvPr id="21" name="tekst 2">
            <a:extLst>
              <a:ext uri="{FF2B5EF4-FFF2-40B4-BE49-F238E27FC236}">
                <a16:creationId xmlns:a16="http://schemas.microsoft.com/office/drawing/2014/main" id="{2C9D76FB-B5C8-4189-9BD7-56BAEF2C5585}"/>
              </a:ext>
            </a:extLst>
          </p:cNvPr>
          <p:cNvSpPr>
            <a:spLocks noGrp="1"/>
          </p:cNvSpPr>
          <p:nvPr>
            <p:ph type="body" sz="quarter" idx="17"/>
          </p:nvPr>
        </p:nvSpPr>
        <p:spPr>
          <a:xfrm>
            <a:off x="700087" y="2842632"/>
            <a:ext cx="3626400" cy="2856000"/>
          </a:xfrm>
        </p:spPr>
        <p:txBody>
          <a:bodyPr>
            <a:noAutofit/>
          </a:bodyPr>
          <a:lstStyle>
            <a:lvl1pPr marL="0" indent="0">
              <a:buNone/>
              <a:defRPr>
                <a:latin typeface="+mn-lt"/>
              </a:defRPr>
            </a:lvl1pPr>
            <a:lvl2pPr marL="457223" indent="0">
              <a:buNone/>
              <a:defRPr>
                <a:latin typeface="+mn-lt"/>
              </a:defRPr>
            </a:lvl2pPr>
            <a:lvl3pPr marL="914446" indent="0">
              <a:buNone/>
              <a:defRPr>
                <a:latin typeface="+mn-lt"/>
              </a:defRPr>
            </a:lvl3pPr>
            <a:lvl4pPr marL="1371669" indent="0">
              <a:buNone/>
              <a:defRPr>
                <a:latin typeface="+mn-lt"/>
              </a:defRPr>
            </a:lvl4pPr>
            <a:lvl5pPr marL="1828891" indent="0">
              <a:buNone/>
              <a:defRPr>
                <a:latin typeface="+mn-lt"/>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22" name="tekst 2">
            <a:extLst>
              <a:ext uri="{FF2B5EF4-FFF2-40B4-BE49-F238E27FC236}">
                <a16:creationId xmlns:a16="http://schemas.microsoft.com/office/drawing/2014/main" id="{99919468-E4E2-4DD7-A749-A135BF3C1605}"/>
              </a:ext>
            </a:extLst>
          </p:cNvPr>
          <p:cNvSpPr>
            <a:spLocks noGrp="1"/>
          </p:cNvSpPr>
          <p:nvPr>
            <p:ph type="body" sz="quarter" idx="18"/>
          </p:nvPr>
        </p:nvSpPr>
        <p:spPr>
          <a:xfrm>
            <a:off x="4406399" y="2841600"/>
            <a:ext cx="3626400" cy="2856000"/>
          </a:xfrm>
        </p:spPr>
        <p:txBody>
          <a:bodyPr>
            <a:noAutofit/>
          </a:bodyPr>
          <a:lstStyle>
            <a:lvl1pPr marL="0" indent="0">
              <a:buNone/>
              <a:defRPr>
                <a:latin typeface="+mn-lt"/>
              </a:defRPr>
            </a:lvl1pPr>
            <a:lvl2pPr marL="457223" indent="0">
              <a:buNone/>
              <a:defRPr>
                <a:latin typeface="+mn-lt"/>
              </a:defRPr>
            </a:lvl2pPr>
            <a:lvl3pPr marL="914446" indent="0">
              <a:buNone/>
              <a:defRPr>
                <a:latin typeface="+mn-lt"/>
              </a:defRPr>
            </a:lvl3pPr>
            <a:lvl4pPr marL="1371669" indent="0">
              <a:buNone/>
              <a:defRPr>
                <a:latin typeface="+mn-lt"/>
              </a:defRPr>
            </a:lvl4pPr>
            <a:lvl5pPr marL="1828891" indent="0">
              <a:buNone/>
              <a:defRPr>
                <a:latin typeface="+mn-lt"/>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23" name="tekst 2">
            <a:extLst>
              <a:ext uri="{FF2B5EF4-FFF2-40B4-BE49-F238E27FC236}">
                <a16:creationId xmlns:a16="http://schemas.microsoft.com/office/drawing/2014/main" id="{115EA5E1-3426-4F50-8A79-52A1F52C5A34}"/>
              </a:ext>
            </a:extLst>
          </p:cNvPr>
          <p:cNvSpPr>
            <a:spLocks noGrp="1"/>
          </p:cNvSpPr>
          <p:nvPr>
            <p:ph type="body" sz="quarter" idx="19"/>
          </p:nvPr>
        </p:nvSpPr>
        <p:spPr>
          <a:xfrm>
            <a:off x="8119199" y="2841600"/>
            <a:ext cx="3626400" cy="2856000"/>
          </a:xfrm>
        </p:spPr>
        <p:txBody>
          <a:bodyPr>
            <a:noAutofit/>
          </a:bodyPr>
          <a:lstStyle>
            <a:lvl1pPr marL="0" indent="0">
              <a:buNone/>
              <a:defRPr>
                <a:latin typeface="+mn-lt"/>
              </a:defRPr>
            </a:lvl1pPr>
            <a:lvl2pPr marL="457223" indent="0">
              <a:buNone/>
              <a:defRPr>
                <a:latin typeface="+mn-lt"/>
              </a:defRPr>
            </a:lvl2pPr>
            <a:lvl3pPr marL="914446" indent="0">
              <a:buNone/>
              <a:defRPr>
                <a:latin typeface="+mn-lt"/>
              </a:defRPr>
            </a:lvl3pPr>
            <a:lvl4pPr marL="1371669" indent="0">
              <a:buNone/>
              <a:defRPr>
                <a:latin typeface="+mn-lt"/>
              </a:defRPr>
            </a:lvl4pPr>
            <a:lvl5pPr marL="1828891" indent="0">
              <a:buNone/>
              <a:defRPr>
                <a:latin typeface="+mn-lt"/>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24" name="TextBox 4">
            <a:extLst>
              <a:ext uri="{FF2B5EF4-FFF2-40B4-BE49-F238E27FC236}">
                <a16:creationId xmlns:a16="http://schemas.microsoft.com/office/drawing/2014/main" id="{88A38384-9998-4BC5-BA90-E15895259F2B}"/>
              </a:ext>
            </a:extLst>
          </p:cNvPr>
          <p:cNvSpPr txBox="1"/>
          <p:nvPr userDrawn="1"/>
        </p:nvSpPr>
        <p:spPr>
          <a:xfrm>
            <a:off x="8405793" y="-352283"/>
            <a:ext cx="3775968" cy="297454"/>
          </a:xfrm>
          <a:prstGeom prst="rect">
            <a:avLst/>
          </a:prstGeom>
          <a:noFill/>
        </p:spPr>
        <p:txBody>
          <a:bodyPr wrap="square" rtlCol="0">
            <a:spAutoFit/>
          </a:bodyPr>
          <a:lstStyle/>
          <a:p>
            <a:pPr algn="r"/>
            <a:r>
              <a:rPr lang="nl-BE" sz="1333" b="1" dirty="0">
                <a:solidFill>
                  <a:schemeClr val="tx1"/>
                </a:solidFill>
                <a:latin typeface="+mn-lt"/>
                <a:cs typeface="Arial" panose="020B0604020202020204" pitchFamily="34" charset="0"/>
              </a:rPr>
              <a:t>3 x Afbeelding en tekst</a:t>
            </a:r>
            <a:r>
              <a:rPr lang="nl-NL" sz="1333" b="1" dirty="0">
                <a:solidFill>
                  <a:schemeClr val="tx1"/>
                </a:solidFill>
                <a:latin typeface="+mn-lt"/>
                <a:cs typeface="Arial" panose="020B0604020202020204" pitchFamily="34" charset="0"/>
              </a:rPr>
              <a:t> slide</a:t>
            </a:r>
            <a:endParaRPr lang="en-US" sz="1333" b="1" dirty="0">
              <a:solidFill>
                <a:schemeClr val="tx1"/>
              </a:solidFill>
              <a:latin typeface="+mn-lt"/>
              <a:cs typeface="Arial" panose="020B0604020202020204" pitchFamily="34" charset="0"/>
            </a:endParaRPr>
          </a:p>
        </p:txBody>
      </p:sp>
      <p:sp>
        <p:nvSpPr>
          <p:cNvPr id="15" name="Slide Number Placeholder 5">
            <a:extLst>
              <a:ext uri="{FF2B5EF4-FFF2-40B4-BE49-F238E27FC236}">
                <a16:creationId xmlns:a16="http://schemas.microsoft.com/office/drawing/2014/main" id="{373E7580-50F0-4BA7-B9B0-F25DEFBE5C93}"/>
              </a:ext>
            </a:extLst>
          </p:cNvPr>
          <p:cNvSpPr>
            <a:spLocks noGrp="1"/>
          </p:cNvSpPr>
          <p:nvPr>
            <p:ph type="sldNum" sz="quarter" idx="12"/>
          </p:nvPr>
        </p:nvSpPr>
        <p:spPr>
          <a:xfrm>
            <a:off x="8055105" y="6204478"/>
            <a:ext cx="667509" cy="365125"/>
          </a:xfrm>
        </p:spPr>
        <p:txBody>
          <a:bodyPr/>
          <a:lstStyle>
            <a:lvl1pPr>
              <a:defRPr>
                <a:solidFill>
                  <a:schemeClr val="bg1"/>
                </a:solidFill>
              </a:defRPr>
            </a:lvl1pPr>
          </a:lstStyle>
          <a:p>
            <a:fld id="{B7527A74-2D87-4307-9531-5A57D9647EEB}" type="slidenum">
              <a:rPr lang="nl-BE" smtClean="0"/>
              <a:pPr/>
              <a:t>‹nr.›</a:t>
            </a:fld>
            <a:endParaRPr lang="nl-BE" dirty="0"/>
          </a:p>
        </p:txBody>
      </p:sp>
    </p:spTree>
    <p:extLst>
      <p:ext uri="{BB962C8B-B14F-4D97-AF65-F5344CB8AC3E}">
        <p14:creationId xmlns:p14="http://schemas.microsoft.com/office/powerpoint/2010/main" val="28375147"/>
      </p:ext>
    </p:extLst>
  </p:cSld>
  <p:clrMapOvr>
    <a:masterClrMapping/>
  </p:clrMapOvr>
  <p:extLst>
    <p:ext uri="{DCECCB84-F9BA-43D5-87BE-67443E8EF086}">
      <p15:sldGuideLst xmlns:p15="http://schemas.microsoft.com/office/powerpoint/2012/main"/>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4 x Afbeelding en tekst">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63" y="0"/>
            <a:ext cx="12192000" cy="6858000"/>
          </a:xfrm>
          <a:prstGeom prst="rect">
            <a:avLst/>
          </a:prstGeom>
        </p:spPr>
      </p:pic>
      <p:sp>
        <p:nvSpPr>
          <p:cNvPr id="10" name="afbeelding placeholder">
            <a:extLst>
              <a:ext uri="{FF2B5EF4-FFF2-40B4-BE49-F238E27FC236}">
                <a16:creationId xmlns:a16="http://schemas.microsoft.com/office/drawing/2014/main" id="{BF11F0D6-36C4-4080-A5EE-1C71DA09C63D}"/>
              </a:ext>
            </a:extLst>
          </p:cNvPr>
          <p:cNvSpPr>
            <a:spLocks noGrp="1"/>
          </p:cNvSpPr>
          <p:nvPr>
            <p:ph type="pic" sz="quarter" idx="13"/>
          </p:nvPr>
        </p:nvSpPr>
        <p:spPr>
          <a:xfrm>
            <a:off x="693738" y="1099201"/>
            <a:ext cx="2698750" cy="1758950"/>
          </a:xfrm>
        </p:spPr>
        <p:txBody>
          <a:bodyPr tIns="1440000">
            <a:normAutofit/>
          </a:bodyPr>
          <a:lstStyle>
            <a:lvl1pPr marL="0" indent="0" algn="ctr">
              <a:buNone/>
              <a:defRPr sz="1067"/>
            </a:lvl1pPr>
          </a:lstStyle>
          <a:p>
            <a:r>
              <a:rPr lang="nl-NL"/>
              <a:t>Klik op het pictogram als u een afbeelding wilt toevoegen</a:t>
            </a:r>
            <a:endParaRPr lang="nl-BE" dirty="0"/>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665795" y="592589"/>
            <a:ext cx="11050419" cy="420237"/>
          </a:xfrm>
        </p:spPr>
        <p:txBody>
          <a:bodyPr lIns="0" tIns="0" rIns="0" bIns="0" anchor="t">
            <a:noAutofit/>
          </a:bodyPr>
          <a:lstStyle>
            <a:lvl1pPr>
              <a:defRPr sz="2933">
                <a:solidFill>
                  <a:schemeClr val="tx1"/>
                </a:solidFill>
                <a:latin typeface="Arial Rounded MT Bold" panose="020F0704030504030204" pitchFamily="34" charset="0"/>
              </a:defRPr>
            </a:lvl1pPr>
          </a:lstStyle>
          <a:p>
            <a:r>
              <a:rPr lang="nl-NL" dirty="0"/>
              <a:t>Titel</a:t>
            </a:r>
            <a:endParaRPr lang="en-US" dirty="0"/>
          </a:p>
        </p:txBody>
      </p:sp>
      <p:sp>
        <p:nvSpPr>
          <p:cNvPr id="16" name="Date Placeholder 3">
            <a:extLst>
              <a:ext uri="{FF2B5EF4-FFF2-40B4-BE49-F238E27FC236}">
                <a16:creationId xmlns:a16="http://schemas.microsoft.com/office/drawing/2014/main" id="{CBBEEC4F-5426-4F05-B96C-AD5513ABE5C3}"/>
              </a:ext>
            </a:extLst>
          </p:cNvPr>
          <p:cNvSpPr>
            <a:spLocks noGrp="1"/>
          </p:cNvSpPr>
          <p:nvPr>
            <p:ph type="dt" sz="half" idx="10"/>
          </p:nvPr>
        </p:nvSpPr>
        <p:spPr>
          <a:xfrm>
            <a:off x="704851" y="6204478"/>
            <a:ext cx="811743" cy="365125"/>
          </a:xfrm>
        </p:spPr>
        <p:txBody>
          <a:bodyPr lIns="0" tIns="0" rIns="0" bIns="0"/>
          <a:lstStyle>
            <a:lvl1pPr>
              <a:defRPr>
                <a:solidFill>
                  <a:schemeClr val="bg1"/>
                </a:solidFill>
              </a:defRPr>
            </a:lvl1pPr>
          </a:lstStyle>
          <a:p>
            <a:fld id="{05BECE69-6D6D-45FE-97AF-CD990EAE32BF}" type="datetime1">
              <a:rPr lang="nl-BE" smtClean="0"/>
              <a:t>24/11/2020</a:t>
            </a:fld>
            <a:endParaRPr lang="nl-BE" dirty="0"/>
          </a:p>
        </p:txBody>
      </p:sp>
      <p:sp>
        <p:nvSpPr>
          <p:cNvPr id="19" name="Footer Placeholder 4">
            <a:extLst>
              <a:ext uri="{FF2B5EF4-FFF2-40B4-BE49-F238E27FC236}">
                <a16:creationId xmlns:a16="http://schemas.microsoft.com/office/drawing/2014/main" id="{AE0DE597-1C12-43AF-8CDA-EAFFEDDDBEF7}"/>
              </a:ext>
            </a:extLst>
          </p:cNvPr>
          <p:cNvSpPr>
            <a:spLocks noGrp="1"/>
          </p:cNvSpPr>
          <p:nvPr>
            <p:ph type="ftr" sz="quarter" idx="11"/>
          </p:nvPr>
        </p:nvSpPr>
        <p:spPr>
          <a:xfrm>
            <a:off x="1516593" y="6204478"/>
            <a:ext cx="4114800" cy="365125"/>
          </a:xfrm>
        </p:spPr>
        <p:txBody>
          <a:bodyPr lIns="0" tIns="0" rIns="0" bIns="0"/>
          <a:lstStyle>
            <a:lvl1pPr algn="l">
              <a:defRPr>
                <a:solidFill>
                  <a:schemeClr val="bg1"/>
                </a:solidFill>
              </a:defRPr>
            </a:lvl1pPr>
          </a:lstStyle>
          <a:p>
            <a:r>
              <a:rPr lang="nl-BE" dirty="0"/>
              <a:t>Voettekst</a:t>
            </a:r>
          </a:p>
        </p:txBody>
      </p:sp>
      <p:sp>
        <p:nvSpPr>
          <p:cNvPr id="20" name="afbeelding placeholder">
            <a:extLst>
              <a:ext uri="{FF2B5EF4-FFF2-40B4-BE49-F238E27FC236}">
                <a16:creationId xmlns:a16="http://schemas.microsoft.com/office/drawing/2014/main" id="{8079D545-5B83-4040-948C-2702F46AFFC2}"/>
              </a:ext>
            </a:extLst>
          </p:cNvPr>
          <p:cNvSpPr>
            <a:spLocks noGrp="1"/>
          </p:cNvSpPr>
          <p:nvPr>
            <p:ph type="pic" sz="quarter" idx="14"/>
          </p:nvPr>
        </p:nvSpPr>
        <p:spPr>
          <a:xfrm>
            <a:off x="6262794" y="1099201"/>
            <a:ext cx="2698750" cy="1758950"/>
          </a:xfrm>
        </p:spPr>
        <p:txBody>
          <a:bodyPr tIns="1440000">
            <a:normAutofit/>
          </a:bodyPr>
          <a:lstStyle>
            <a:lvl1pPr marL="0" indent="0" algn="ctr">
              <a:buNone/>
              <a:defRPr sz="1067"/>
            </a:lvl1pPr>
          </a:lstStyle>
          <a:p>
            <a:r>
              <a:rPr lang="nl-NL"/>
              <a:t>Klik op het pictogram als u een afbeelding wilt toevoegen</a:t>
            </a:r>
            <a:endParaRPr lang="nl-BE" dirty="0"/>
          </a:p>
        </p:txBody>
      </p:sp>
      <p:sp>
        <p:nvSpPr>
          <p:cNvPr id="12" name="afbeelding placeholder">
            <a:extLst>
              <a:ext uri="{FF2B5EF4-FFF2-40B4-BE49-F238E27FC236}">
                <a16:creationId xmlns:a16="http://schemas.microsoft.com/office/drawing/2014/main" id="{5F2D9633-36C4-4FE7-93AA-868431641FFF}"/>
              </a:ext>
            </a:extLst>
          </p:cNvPr>
          <p:cNvSpPr>
            <a:spLocks noGrp="1"/>
          </p:cNvSpPr>
          <p:nvPr>
            <p:ph type="pic" sz="quarter" idx="15"/>
          </p:nvPr>
        </p:nvSpPr>
        <p:spPr>
          <a:xfrm>
            <a:off x="3478266" y="1099201"/>
            <a:ext cx="2698750" cy="1758950"/>
          </a:xfrm>
        </p:spPr>
        <p:txBody>
          <a:bodyPr tIns="1440000">
            <a:normAutofit/>
          </a:bodyPr>
          <a:lstStyle>
            <a:lvl1pPr marL="0" indent="0" algn="ctr">
              <a:buNone/>
              <a:defRPr sz="1067"/>
            </a:lvl1pPr>
          </a:lstStyle>
          <a:p>
            <a:r>
              <a:rPr lang="nl-NL"/>
              <a:t>Klik op het pictogram als u een afbeelding wilt toevoegen</a:t>
            </a:r>
            <a:endParaRPr lang="nl-BE" dirty="0"/>
          </a:p>
        </p:txBody>
      </p:sp>
      <p:sp>
        <p:nvSpPr>
          <p:cNvPr id="13" name="afbeelding placeholder">
            <a:extLst>
              <a:ext uri="{FF2B5EF4-FFF2-40B4-BE49-F238E27FC236}">
                <a16:creationId xmlns:a16="http://schemas.microsoft.com/office/drawing/2014/main" id="{4622EB30-198A-45C2-B1E5-FA0B9C14C60D}"/>
              </a:ext>
            </a:extLst>
          </p:cNvPr>
          <p:cNvSpPr>
            <a:spLocks noGrp="1"/>
          </p:cNvSpPr>
          <p:nvPr>
            <p:ph type="pic" sz="quarter" idx="16"/>
          </p:nvPr>
        </p:nvSpPr>
        <p:spPr>
          <a:xfrm>
            <a:off x="9047322" y="1099201"/>
            <a:ext cx="2698750" cy="1758950"/>
          </a:xfrm>
        </p:spPr>
        <p:txBody>
          <a:bodyPr tIns="1440000">
            <a:normAutofit/>
          </a:bodyPr>
          <a:lstStyle>
            <a:lvl1pPr marL="0" indent="0" algn="ctr">
              <a:buNone/>
              <a:defRPr sz="1067"/>
            </a:lvl1pPr>
          </a:lstStyle>
          <a:p>
            <a:r>
              <a:rPr lang="nl-NL"/>
              <a:t>Klik op het pictogram als u een afbeelding wilt toevoegen</a:t>
            </a:r>
            <a:endParaRPr lang="nl-BE" dirty="0"/>
          </a:p>
        </p:txBody>
      </p:sp>
      <p:sp>
        <p:nvSpPr>
          <p:cNvPr id="21" name="tekst 2">
            <a:extLst>
              <a:ext uri="{FF2B5EF4-FFF2-40B4-BE49-F238E27FC236}">
                <a16:creationId xmlns:a16="http://schemas.microsoft.com/office/drawing/2014/main" id="{4122F8F5-104B-4819-A14B-2146F8DF983F}"/>
              </a:ext>
            </a:extLst>
          </p:cNvPr>
          <p:cNvSpPr>
            <a:spLocks noGrp="1"/>
          </p:cNvSpPr>
          <p:nvPr>
            <p:ph type="body" sz="quarter" idx="17"/>
          </p:nvPr>
        </p:nvSpPr>
        <p:spPr>
          <a:xfrm>
            <a:off x="700088" y="2842632"/>
            <a:ext cx="2698750" cy="2856000"/>
          </a:xfrm>
        </p:spPr>
        <p:txBody>
          <a:bodyPr>
            <a:noAutofit/>
          </a:bodyPr>
          <a:lstStyle>
            <a:lvl1pPr marL="0" indent="0">
              <a:buNone/>
              <a:defRPr>
                <a:latin typeface="+mn-lt"/>
              </a:defRPr>
            </a:lvl1pPr>
            <a:lvl2pPr marL="457223" indent="0">
              <a:buNone/>
              <a:defRPr>
                <a:latin typeface="+mn-lt"/>
              </a:defRPr>
            </a:lvl2pPr>
            <a:lvl3pPr marL="914446" indent="0">
              <a:buNone/>
              <a:defRPr>
                <a:latin typeface="+mn-lt"/>
              </a:defRPr>
            </a:lvl3pPr>
            <a:lvl4pPr marL="1371669" indent="0">
              <a:buNone/>
              <a:defRPr>
                <a:latin typeface="+mn-lt"/>
              </a:defRPr>
            </a:lvl4pPr>
            <a:lvl5pPr marL="1828891" indent="0">
              <a:buNone/>
              <a:defRPr>
                <a:latin typeface="+mn-lt"/>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22" name="tekst 2">
            <a:extLst>
              <a:ext uri="{FF2B5EF4-FFF2-40B4-BE49-F238E27FC236}">
                <a16:creationId xmlns:a16="http://schemas.microsoft.com/office/drawing/2014/main" id="{282FC339-B1B5-4159-8648-002E9F1CF62F}"/>
              </a:ext>
            </a:extLst>
          </p:cNvPr>
          <p:cNvSpPr>
            <a:spLocks noGrp="1"/>
          </p:cNvSpPr>
          <p:nvPr>
            <p:ph type="body" sz="quarter" idx="18"/>
          </p:nvPr>
        </p:nvSpPr>
        <p:spPr>
          <a:xfrm>
            <a:off x="3478265" y="2841600"/>
            <a:ext cx="2698750" cy="2856000"/>
          </a:xfrm>
        </p:spPr>
        <p:txBody>
          <a:bodyPr>
            <a:noAutofit/>
          </a:bodyPr>
          <a:lstStyle>
            <a:lvl1pPr marL="0" indent="0">
              <a:buNone/>
              <a:defRPr>
                <a:latin typeface="+mn-lt"/>
              </a:defRPr>
            </a:lvl1pPr>
            <a:lvl2pPr marL="457223" indent="0">
              <a:buNone/>
              <a:defRPr>
                <a:latin typeface="+mn-lt"/>
              </a:defRPr>
            </a:lvl2pPr>
            <a:lvl3pPr marL="914446" indent="0">
              <a:buNone/>
              <a:defRPr>
                <a:latin typeface="+mn-lt"/>
              </a:defRPr>
            </a:lvl3pPr>
            <a:lvl4pPr marL="1371669" indent="0">
              <a:buNone/>
              <a:defRPr>
                <a:latin typeface="+mn-lt"/>
              </a:defRPr>
            </a:lvl4pPr>
            <a:lvl5pPr marL="1828891" indent="0">
              <a:buNone/>
              <a:defRPr>
                <a:latin typeface="+mn-lt"/>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23" name="tekst 2">
            <a:extLst>
              <a:ext uri="{FF2B5EF4-FFF2-40B4-BE49-F238E27FC236}">
                <a16:creationId xmlns:a16="http://schemas.microsoft.com/office/drawing/2014/main" id="{04B33FD7-F31A-4199-B81F-93BB91AE4A7B}"/>
              </a:ext>
            </a:extLst>
          </p:cNvPr>
          <p:cNvSpPr>
            <a:spLocks noGrp="1"/>
          </p:cNvSpPr>
          <p:nvPr>
            <p:ph type="body" sz="quarter" idx="19"/>
          </p:nvPr>
        </p:nvSpPr>
        <p:spPr>
          <a:xfrm>
            <a:off x="6262794" y="2841600"/>
            <a:ext cx="2698750" cy="2856000"/>
          </a:xfrm>
        </p:spPr>
        <p:txBody>
          <a:bodyPr>
            <a:noAutofit/>
          </a:bodyPr>
          <a:lstStyle>
            <a:lvl1pPr marL="0" indent="0">
              <a:buNone/>
              <a:defRPr>
                <a:latin typeface="+mn-lt"/>
              </a:defRPr>
            </a:lvl1pPr>
            <a:lvl2pPr marL="457223" indent="0">
              <a:buNone/>
              <a:defRPr>
                <a:latin typeface="+mn-lt"/>
              </a:defRPr>
            </a:lvl2pPr>
            <a:lvl3pPr marL="914446" indent="0">
              <a:buNone/>
              <a:defRPr>
                <a:latin typeface="+mn-lt"/>
              </a:defRPr>
            </a:lvl3pPr>
            <a:lvl4pPr marL="1371669" indent="0">
              <a:buNone/>
              <a:defRPr>
                <a:latin typeface="+mn-lt"/>
              </a:defRPr>
            </a:lvl4pPr>
            <a:lvl5pPr marL="1828891" indent="0">
              <a:buNone/>
              <a:defRPr>
                <a:latin typeface="+mn-lt"/>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24" name="tekst 2">
            <a:extLst>
              <a:ext uri="{FF2B5EF4-FFF2-40B4-BE49-F238E27FC236}">
                <a16:creationId xmlns:a16="http://schemas.microsoft.com/office/drawing/2014/main" id="{092C2D3D-C7DF-408D-BE0C-A73771486B95}"/>
              </a:ext>
            </a:extLst>
          </p:cNvPr>
          <p:cNvSpPr>
            <a:spLocks noGrp="1"/>
          </p:cNvSpPr>
          <p:nvPr>
            <p:ph type="body" sz="quarter" idx="20"/>
          </p:nvPr>
        </p:nvSpPr>
        <p:spPr>
          <a:xfrm>
            <a:off x="9047322" y="2841600"/>
            <a:ext cx="2698750" cy="2856000"/>
          </a:xfrm>
        </p:spPr>
        <p:txBody>
          <a:bodyPr>
            <a:noAutofit/>
          </a:bodyPr>
          <a:lstStyle>
            <a:lvl1pPr marL="0" indent="0">
              <a:buNone/>
              <a:defRPr>
                <a:latin typeface="+mn-lt"/>
              </a:defRPr>
            </a:lvl1pPr>
            <a:lvl2pPr marL="457223" indent="0">
              <a:buNone/>
              <a:defRPr>
                <a:latin typeface="+mn-lt"/>
              </a:defRPr>
            </a:lvl2pPr>
            <a:lvl3pPr marL="914446" indent="0">
              <a:buNone/>
              <a:defRPr>
                <a:latin typeface="+mn-lt"/>
              </a:defRPr>
            </a:lvl3pPr>
            <a:lvl4pPr marL="1371669" indent="0">
              <a:buNone/>
              <a:defRPr>
                <a:latin typeface="+mn-lt"/>
              </a:defRPr>
            </a:lvl4pPr>
            <a:lvl5pPr marL="1828891" indent="0">
              <a:buNone/>
              <a:defRPr>
                <a:latin typeface="+mn-lt"/>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25" name="TextBox 4">
            <a:extLst>
              <a:ext uri="{FF2B5EF4-FFF2-40B4-BE49-F238E27FC236}">
                <a16:creationId xmlns:a16="http://schemas.microsoft.com/office/drawing/2014/main" id="{59DAB652-AFD5-4D77-ACBB-A5CC3110B332}"/>
              </a:ext>
            </a:extLst>
          </p:cNvPr>
          <p:cNvSpPr txBox="1"/>
          <p:nvPr userDrawn="1"/>
        </p:nvSpPr>
        <p:spPr>
          <a:xfrm>
            <a:off x="8405793" y="-352283"/>
            <a:ext cx="3775968" cy="297454"/>
          </a:xfrm>
          <a:prstGeom prst="rect">
            <a:avLst/>
          </a:prstGeom>
          <a:noFill/>
        </p:spPr>
        <p:txBody>
          <a:bodyPr wrap="square" rtlCol="0">
            <a:spAutoFit/>
          </a:bodyPr>
          <a:lstStyle/>
          <a:p>
            <a:pPr algn="r"/>
            <a:r>
              <a:rPr lang="nl-BE" sz="1333" b="1" dirty="0">
                <a:solidFill>
                  <a:schemeClr val="tx1"/>
                </a:solidFill>
                <a:latin typeface="+mn-lt"/>
                <a:cs typeface="Arial" panose="020B0604020202020204" pitchFamily="34" charset="0"/>
              </a:rPr>
              <a:t>4 x Afbeelding en tekst</a:t>
            </a:r>
            <a:r>
              <a:rPr lang="nl-NL" sz="1333" b="1" dirty="0">
                <a:solidFill>
                  <a:schemeClr val="tx1"/>
                </a:solidFill>
                <a:latin typeface="+mn-lt"/>
                <a:cs typeface="Arial" panose="020B0604020202020204" pitchFamily="34" charset="0"/>
              </a:rPr>
              <a:t> slide</a:t>
            </a:r>
            <a:endParaRPr lang="en-US" sz="1333" b="1" dirty="0">
              <a:solidFill>
                <a:schemeClr val="tx1"/>
              </a:solidFill>
              <a:latin typeface="+mn-lt"/>
              <a:cs typeface="Arial" panose="020B0604020202020204" pitchFamily="34" charset="0"/>
            </a:endParaRPr>
          </a:p>
        </p:txBody>
      </p:sp>
      <p:sp>
        <p:nvSpPr>
          <p:cNvPr id="26" name="Slide Number Placeholder 5">
            <a:extLst>
              <a:ext uri="{FF2B5EF4-FFF2-40B4-BE49-F238E27FC236}">
                <a16:creationId xmlns:a16="http://schemas.microsoft.com/office/drawing/2014/main" id="{B322D117-B4F5-4509-AFFC-9390DA3CF0C5}"/>
              </a:ext>
            </a:extLst>
          </p:cNvPr>
          <p:cNvSpPr>
            <a:spLocks noGrp="1"/>
          </p:cNvSpPr>
          <p:nvPr>
            <p:ph type="sldNum" sz="quarter" idx="12"/>
          </p:nvPr>
        </p:nvSpPr>
        <p:spPr>
          <a:xfrm>
            <a:off x="8055105" y="6204478"/>
            <a:ext cx="667509" cy="365125"/>
          </a:xfrm>
        </p:spPr>
        <p:txBody>
          <a:bodyPr/>
          <a:lstStyle>
            <a:lvl1pPr>
              <a:defRPr>
                <a:solidFill>
                  <a:schemeClr val="bg1"/>
                </a:solidFill>
              </a:defRPr>
            </a:lvl1pPr>
          </a:lstStyle>
          <a:p>
            <a:fld id="{B7527A74-2D87-4307-9531-5A57D9647EEB}" type="slidenum">
              <a:rPr lang="nl-BE" smtClean="0"/>
              <a:pPr/>
              <a:t>‹nr.›</a:t>
            </a:fld>
            <a:endParaRPr lang="nl-BE" dirty="0"/>
          </a:p>
        </p:txBody>
      </p:sp>
    </p:spTree>
    <p:extLst>
      <p:ext uri="{BB962C8B-B14F-4D97-AF65-F5344CB8AC3E}">
        <p14:creationId xmlns:p14="http://schemas.microsoft.com/office/powerpoint/2010/main" val="2780908092"/>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Grote afbeelding + floating titel">
    <p:spTree>
      <p:nvGrpSpPr>
        <p:cNvPr id="1" name=""/>
        <p:cNvGrpSpPr/>
        <p:nvPr/>
      </p:nvGrpSpPr>
      <p:grpSpPr>
        <a:xfrm>
          <a:off x="0" y="0"/>
          <a:ext cx="0" cy="0"/>
          <a:chOff x="0" y="0"/>
          <a:chExt cx="0" cy="0"/>
        </a:xfrm>
      </p:grpSpPr>
      <p:sp>
        <p:nvSpPr>
          <p:cNvPr id="10" name="afbeelding placeholder">
            <a:extLst>
              <a:ext uri="{FF2B5EF4-FFF2-40B4-BE49-F238E27FC236}">
                <a16:creationId xmlns:a16="http://schemas.microsoft.com/office/drawing/2014/main" id="{BF11F0D6-36C4-4080-A5EE-1C71DA09C63D}"/>
              </a:ext>
            </a:extLst>
          </p:cNvPr>
          <p:cNvSpPr>
            <a:spLocks noGrp="1"/>
          </p:cNvSpPr>
          <p:nvPr>
            <p:ph type="pic" sz="quarter" idx="13"/>
          </p:nvPr>
        </p:nvSpPr>
        <p:spPr>
          <a:xfrm>
            <a:off x="0" y="0"/>
            <a:ext cx="12192000" cy="6103000"/>
          </a:xfrm>
        </p:spPr>
        <p:txBody>
          <a:bodyPr tIns="1440000">
            <a:normAutofit/>
          </a:bodyPr>
          <a:lstStyle>
            <a:lvl1pPr marL="0" indent="0" algn="ctr">
              <a:buNone/>
              <a:defRPr sz="1067"/>
            </a:lvl1pPr>
          </a:lstStyle>
          <a:p>
            <a:r>
              <a:rPr lang="nl-NL"/>
              <a:t>Klik op het pictogram als u een afbeelding wilt toevoegen</a:t>
            </a:r>
            <a:endParaRPr lang="nl-BE" dirty="0"/>
          </a:p>
        </p:txBody>
      </p:sp>
      <p:sp>
        <p:nvSpPr>
          <p:cNvPr id="4" name="Date Placeholder 3"/>
          <p:cNvSpPr>
            <a:spLocks noGrp="1"/>
          </p:cNvSpPr>
          <p:nvPr>
            <p:ph type="dt" sz="half" idx="10"/>
          </p:nvPr>
        </p:nvSpPr>
        <p:spPr>
          <a:xfrm>
            <a:off x="704851" y="6204478"/>
            <a:ext cx="811743" cy="365125"/>
          </a:xfrm>
        </p:spPr>
        <p:txBody>
          <a:bodyPr lIns="0" tIns="0" rIns="0" bIns="0"/>
          <a:lstStyle>
            <a:lvl1pPr>
              <a:defRPr>
                <a:solidFill>
                  <a:schemeClr val="bg1"/>
                </a:solidFill>
              </a:defRPr>
            </a:lvl1pPr>
          </a:lstStyle>
          <a:p>
            <a:fld id="{4719153B-1506-4BA9-B6CB-F6C895F8C4C3}" type="datetimeFigureOut">
              <a:rPr lang="nl-BE" smtClean="0"/>
              <a:t>24/11/2020</a:t>
            </a:fld>
            <a:endParaRPr lang="nl-BE"/>
          </a:p>
        </p:txBody>
      </p:sp>
      <p:sp>
        <p:nvSpPr>
          <p:cNvPr id="5" name="Footer Placeholder 4"/>
          <p:cNvSpPr>
            <a:spLocks noGrp="1"/>
          </p:cNvSpPr>
          <p:nvPr>
            <p:ph type="ftr" sz="quarter" idx="11"/>
          </p:nvPr>
        </p:nvSpPr>
        <p:spPr>
          <a:xfrm>
            <a:off x="1516593" y="6204478"/>
            <a:ext cx="4114800" cy="365125"/>
          </a:xfrm>
        </p:spPr>
        <p:txBody>
          <a:bodyPr lIns="0" tIns="0" rIns="0" bIns="0"/>
          <a:lstStyle>
            <a:lvl1pPr algn="l">
              <a:defRPr>
                <a:solidFill>
                  <a:schemeClr val="bg1"/>
                </a:solidFill>
              </a:defRPr>
            </a:lvl1pPr>
          </a:lstStyle>
          <a:p>
            <a:endParaRPr lang="nl-BE"/>
          </a:p>
        </p:txBody>
      </p:sp>
      <p:sp>
        <p:nvSpPr>
          <p:cNvPr id="6" name="Slide Number Placeholder 5"/>
          <p:cNvSpPr>
            <a:spLocks noGrp="1"/>
          </p:cNvSpPr>
          <p:nvPr>
            <p:ph type="sldNum" sz="quarter" idx="12"/>
          </p:nvPr>
        </p:nvSpPr>
        <p:spPr>
          <a:xfrm>
            <a:off x="9695544" y="6204478"/>
            <a:ext cx="667509" cy="365125"/>
          </a:xfrm>
          <a:prstGeom prst="rect">
            <a:avLst/>
          </a:prstGeom>
        </p:spPr>
        <p:txBody>
          <a:bodyPr/>
          <a:lstStyle>
            <a:lvl1pPr>
              <a:defRPr>
                <a:solidFill>
                  <a:schemeClr val="bg1"/>
                </a:solidFill>
              </a:defRPr>
            </a:lvl1pPr>
          </a:lstStyle>
          <a:p>
            <a:fld id="{A17C540D-E4A5-470C-AEA5-B7315108B209}" type="slidenum">
              <a:rPr lang="nl-BE" smtClean="0"/>
              <a:t>‹nr.›</a:t>
            </a:fld>
            <a:endParaRPr lang="nl-BE"/>
          </a:p>
        </p:txBody>
      </p:sp>
      <p:sp>
        <p:nvSpPr>
          <p:cNvPr id="2" name="Title 1"/>
          <p:cNvSpPr>
            <a:spLocks noGrp="1"/>
          </p:cNvSpPr>
          <p:nvPr>
            <p:ph type="title" hasCustomPrompt="1"/>
          </p:nvPr>
        </p:nvSpPr>
        <p:spPr>
          <a:xfrm>
            <a:off x="8088351" y="4704402"/>
            <a:ext cx="3620430" cy="503845"/>
          </a:xfrm>
          <a:noFill/>
        </p:spPr>
        <p:txBody>
          <a:bodyPr lIns="0" tIns="0" rIns="0" bIns="0" anchor="b">
            <a:noAutofit/>
          </a:bodyPr>
          <a:lstStyle>
            <a:lvl1pPr>
              <a:defRPr sz="2933">
                <a:solidFill>
                  <a:schemeClr val="tx1"/>
                </a:solidFill>
                <a:latin typeface="Arial Rounded MT Bold" panose="020F0704030504030204" pitchFamily="34" charset="0"/>
              </a:defRPr>
            </a:lvl1pPr>
          </a:lstStyle>
          <a:p>
            <a:r>
              <a:rPr lang="nl-NL" dirty="0"/>
              <a:t>Titel</a:t>
            </a:r>
            <a:endParaRPr lang="en-US" dirty="0"/>
          </a:p>
        </p:txBody>
      </p:sp>
      <p:cxnSp>
        <p:nvCxnSpPr>
          <p:cNvPr id="16" name="Rechte verbindingslijn 15">
            <a:extLst>
              <a:ext uri="{FF2B5EF4-FFF2-40B4-BE49-F238E27FC236}">
                <a16:creationId xmlns:a16="http://schemas.microsoft.com/office/drawing/2014/main" id="{D2D76672-C87D-44F1-A41F-AA2A35C16DAA}"/>
              </a:ext>
            </a:extLst>
          </p:cNvPr>
          <p:cNvCxnSpPr>
            <a:cxnSpLocks/>
          </p:cNvCxnSpPr>
          <p:nvPr/>
        </p:nvCxnSpPr>
        <p:spPr>
          <a:xfrm>
            <a:off x="8088351" y="5336663"/>
            <a:ext cx="3620430"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12" name="TextBox 4">
            <a:extLst>
              <a:ext uri="{FF2B5EF4-FFF2-40B4-BE49-F238E27FC236}">
                <a16:creationId xmlns:a16="http://schemas.microsoft.com/office/drawing/2014/main" id="{44008270-98F6-42B1-97B7-B77ADCC6D3D0}"/>
              </a:ext>
            </a:extLst>
          </p:cNvPr>
          <p:cNvSpPr txBox="1"/>
          <p:nvPr/>
        </p:nvSpPr>
        <p:spPr>
          <a:xfrm>
            <a:off x="8405793" y="-352283"/>
            <a:ext cx="3775968" cy="297454"/>
          </a:xfrm>
          <a:prstGeom prst="rect">
            <a:avLst/>
          </a:prstGeom>
          <a:noFill/>
        </p:spPr>
        <p:txBody>
          <a:bodyPr wrap="square" rtlCol="0">
            <a:spAutoFit/>
          </a:bodyPr>
          <a:lstStyle/>
          <a:p>
            <a:pPr algn="r"/>
            <a:r>
              <a:rPr lang="nl-NL" sz="1333" b="1" dirty="0">
                <a:solidFill>
                  <a:schemeClr val="tx1"/>
                </a:solidFill>
                <a:latin typeface="+mn-lt"/>
                <a:cs typeface="Arial" panose="020B0604020202020204" pitchFamily="34" charset="0"/>
              </a:rPr>
              <a:t>Grote afbeelding + </a:t>
            </a:r>
            <a:r>
              <a:rPr lang="nl-NL" sz="1333" b="1" dirty="0" err="1">
                <a:solidFill>
                  <a:schemeClr val="tx1"/>
                </a:solidFill>
                <a:latin typeface="+mn-lt"/>
                <a:cs typeface="Arial" panose="020B0604020202020204" pitchFamily="34" charset="0"/>
              </a:rPr>
              <a:t>floating</a:t>
            </a:r>
            <a:r>
              <a:rPr lang="nl-NL" sz="1333" b="1" dirty="0">
                <a:solidFill>
                  <a:schemeClr val="tx1"/>
                </a:solidFill>
                <a:latin typeface="+mn-lt"/>
                <a:cs typeface="Arial" panose="020B0604020202020204" pitchFamily="34" charset="0"/>
              </a:rPr>
              <a:t> titel slide</a:t>
            </a:r>
            <a:endParaRPr lang="en-US" sz="1333" b="1" dirty="0">
              <a:solidFill>
                <a:schemeClr val="tx1"/>
              </a:solidFill>
              <a:latin typeface="+mn-lt"/>
              <a:cs typeface="Arial" panose="020B0604020202020204" pitchFamily="34" charset="0"/>
            </a:endParaRPr>
          </a:p>
        </p:txBody>
      </p:sp>
      <p:sp>
        <p:nvSpPr>
          <p:cNvPr id="13" name="TextBox 46">
            <a:extLst>
              <a:ext uri="{FF2B5EF4-FFF2-40B4-BE49-F238E27FC236}">
                <a16:creationId xmlns:a16="http://schemas.microsoft.com/office/drawing/2014/main" id="{7F1C870B-2989-4A2B-BF54-AD2979A953E7}"/>
              </a:ext>
            </a:extLst>
          </p:cNvPr>
          <p:cNvSpPr txBox="1"/>
          <p:nvPr/>
        </p:nvSpPr>
        <p:spPr>
          <a:xfrm>
            <a:off x="1" y="6858000"/>
            <a:ext cx="3444511" cy="502958"/>
          </a:xfrm>
          <a:prstGeom prst="rect">
            <a:avLst/>
          </a:prstGeom>
          <a:noFill/>
        </p:spPr>
        <p:txBody>
          <a:bodyPr wrap="square" rtlCol="0">
            <a:spAutoFit/>
          </a:bodyPr>
          <a:lstStyle/>
          <a:p>
            <a:r>
              <a:rPr lang="nl-NL" sz="667" dirty="0">
                <a:latin typeface="+mn-lt"/>
                <a:cs typeface="Arial" panose="020B0604020202020204" pitchFamily="34" charset="0"/>
              </a:rPr>
              <a:t>Verplaats na het invoegen van de foto deze weer naar de achtergrond zodat de titel terug vooraan kom te staan. </a:t>
            </a:r>
            <a:r>
              <a:rPr lang="nl-NL" sz="667" b="1" dirty="0">
                <a:latin typeface="+mn-lt"/>
                <a:cs typeface="Arial" panose="020B0604020202020204" pitchFamily="34" charset="0"/>
              </a:rPr>
              <a:t>(rechtsklikken&gt; naar achtergrond&gt; naar achtergrond)</a:t>
            </a:r>
          </a:p>
          <a:p>
            <a:endParaRPr lang="nl-NL" sz="667" dirty="0">
              <a:latin typeface="+mn-lt"/>
              <a:cs typeface="Arial" panose="020B0604020202020204" pitchFamily="34" charset="0"/>
            </a:endParaRPr>
          </a:p>
          <a:p>
            <a:r>
              <a:rPr lang="nl-NL" sz="667" dirty="0">
                <a:latin typeface="+mn-lt"/>
                <a:cs typeface="Arial" panose="020B0604020202020204" pitchFamily="34" charset="0"/>
              </a:rPr>
              <a:t>Indien de tekst niet genoeg zichtbaar is over de foto, verander de kleur van zwart naar wit.</a:t>
            </a:r>
          </a:p>
        </p:txBody>
      </p:sp>
    </p:spTree>
    <p:extLst>
      <p:ext uri="{BB962C8B-B14F-4D97-AF65-F5344CB8AC3E}">
        <p14:creationId xmlns:p14="http://schemas.microsoft.com/office/powerpoint/2010/main" val="10755877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4 x Grafiek en tekst">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63" y="0"/>
            <a:ext cx="12192000" cy="6858000"/>
          </a:xfrm>
          <a:prstGeom prst="rect">
            <a:avLst/>
          </a:prstGeom>
        </p:spPr>
      </p:pic>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665795" y="592589"/>
            <a:ext cx="11050419" cy="420237"/>
          </a:xfrm>
        </p:spPr>
        <p:txBody>
          <a:bodyPr lIns="0" tIns="0" rIns="0" bIns="0" anchor="t">
            <a:noAutofit/>
          </a:bodyPr>
          <a:lstStyle>
            <a:lvl1pPr>
              <a:defRPr sz="2933">
                <a:solidFill>
                  <a:schemeClr val="tx1"/>
                </a:solidFill>
                <a:latin typeface="Arial Rounded MT Bold" panose="020F0704030504030204" pitchFamily="34" charset="0"/>
              </a:defRPr>
            </a:lvl1pPr>
          </a:lstStyle>
          <a:p>
            <a:r>
              <a:rPr lang="nl-NL" dirty="0"/>
              <a:t>Titel</a:t>
            </a:r>
            <a:endParaRPr lang="en-US" dirty="0"/>
          </a:p>
        </p:txBody>
      </p:sp>
      <p:sp>
        <p:nvSpPr>
          <p:cNvPr id="16" name="Date Placeholder 3">
            <a:extLst>
              <a:ext uri="{FF2B5EF4-FFF2-40B4-BE49-F238E27FC236}">
                <a16:creationId xmlns:a16="http://schemas.microsoft.com/office/drawing/2014/main" id="{CBBEEC4F-5426-4F05-B96C-AD5513ABE5C3}"/>
              </a:ext>
            </a:extLst>
          </p:cNvPr>
          <p:cNvSpPr>
            <a:spLocks noGrp="1"/>
          </p:cNvSpPr>
          <p:nvPr>
            <p:ph type="dt" sz="half" idx="10"/>
          </p:nvPr>
        </p:nvSpPr>
        <p:spPr>
          <a:xfrm>
            <a:off x="704851" y="6204478"/>
            <a:ext cx="811743" cy="365125"/>
          </a:xfrm>
        </p:spPr>
        <p:txBody>
          <a:bodyPr lIns="0" tIns="0" rIns="0" bIns="0"/>
          <a:lstStyle>
            <a:lvl1pPr>
              <a:defRPr>
                <a:solidFill>
                  <a:schemeClr val="bg1"/>
                </a:solidFill>
              </a:defRPr>
            </a:lvl1pPr>
          </a:lstStyle>
          <a:p>
            <a:fld id="{05BECE69-6D6D-45FE-97AF-CD990EAE32BF}" type="datetime1">
              <a:rPr lang="nl-BE" smtClean="0"/>
              <a:t>24/11/2020</a:t>
            </a:fld>
            <a:endParaRPr lang="nl-BE" dirty="0"/>
          </a:p>
        </p:txBody>
      </p:sp>
      <p:sp>
        <p:nvSpPr>
          <p:cNvPr id="19" name="Footer Placeholder 4">
            <a:extLst>
              <a:ext uri="{FF2B5EF4-FFF2-40B4-BE49-F238E27FC236}">
                <a16:creationId xmlns:a16="http://schemas.microsoft.com/office/drawing/2014/main" id="{AE0DE597-1C12-43AF-8CDA-EAFFEDDDBEF7}"/>
              </a:ext>
            </a:extLst>
          </p:cNvPr>
          <p:cNvSpPr>
            <a:spLocks noGrp="1"/>
          </p:cNvSpPr>
          <p:nvPr>
            <p:ph type="ftr" sz="quarter" idx="11"/>
          </p:nvPr>
        </p:nvSpPr>
        <p:spPr>
          <a:xfrm>
            <a:off x="1516593" y="6204478"/>
            <a:ext cx="4114800" cy="365125"/>
          </a:xfrm>
        </p:spPr>
        <p:txBody>
          <a:bodyPr lIns="0" tIns="0" rIns="0" bIns="0"/>
          <a:lstStyle>
            <a:lvl1pPr algn="l">
              <a:defRPr>
                <a:solidFill>
                  <a:schemeClr val="bg1"/>
                </a:solidFill>
              </a:defRPr>
            </a:lvl1pPr>
          </a:lstStyle>
          <a:p>
            <a:r>
              <a:rPr lang="nl-BE" dirty="0"/>
              <a:t>Voettekst</a:t>
            </a:r>
          </a:p>
        </p:txBody>
      </p:sp>
      <p:sp>
        <p:nvSpPr>
          <p:cNvPr id="21" name="tekst 2">
            <a:extLst>
              <a:ext uri="{FF2B5EF4-FFF2-40B4-BE49-F238E27FC236}">
                <a16:creationId xmlns:a16="http://schemas.microsoft.com/office/drawing/2014/main" id="{4122F8F5-104B-4819-A14B-2146F8DF983F}"/>
              </a:ext>
            </a:extLst>
          </p:cNvPr>
          <p:cNvSpPr>
            <a:spLocks noGrp="1"/>
          </p:cNvSpPr>
          <p:nvPr>
            <p:ph type="body" sz="quarter" idx="17"/>
          </p:nvPr>
        </p:nvSpPr>
        <p:spPr>
          <a:xfrm>
            <a:off x="700088" y="2842632"/>
            <a:ext cx="2698750" cy="2856000"/>
          </a:xfrm>
        </p:spPr>
        <p:txBody>
          <a:bodyPr>
            <a:noAutofit/>
          </a:bodyPr>
          <a:lstStyle>
            <a:lvl1pPr marL="0" indent="0">
              <a:buNone/>
              <a:defRPr>
                <a:latin typeface="+mn-lt"/>
              </a:defRPr>
            </a:lvl1pPr>
            <a:lvl2pPr marL="457223" indent="0">
              <a:buNone/>
              <a:defRPr>
                <a:latin typeface="+mn-lt"/>
              </a:defRPr>
            </a:lvl2pPr>
            <a:lvl3pPr marL="914446" indent="0">
              <a:buNone/>
              <a:defRPr>
                <a:latin typeface="+mn-lt"/>
              </a:defRPr>
            </a:lvl3pPr>
            <a:lvl4pPr marL="1371669" indent="0">
              <a:buNone/>
              <a:defRPr>
                <a:latin typeface="+mn-lt"/>
              </a:defRPr>
            </a:lvl4pPr>
            <a:lvl5pPr marL="1828891" indent="0">
              <a:buNone/>
              <a:defRPr>
                <a:latin typeface="+mn-lt"/>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22" name="tekst 2">
            <a:extLst>
              <a:ext uri="{FF2B5EF4-FFF2-40B4-BE49-F238E27FC236}">
                <a16:creationId xmlns:a16="http://schemas.microsoft.com/office/drawing/2014/main" id="{282FC339-B1B5-4159-8648-002E9F1CF62F}"/>
              </a:ext>
            </a:extLst>
          </p:cNvPr>
          <p:cNvSpPr>
            <a:spLocks noGrp="1"/>
          </p:cNvSpPr>
          <p:nvPr>
            <p:ph type="body" sz="quarter" idx="18"/>
          </p:nvPr>
        </p:nvSpPr>
        <p:spPr>
          <a:xfrm>
            <a:off x="3478265" y="2841600"/>
            <a:ext cx="2698750" cy="2856000"/>
          </a:xfrm>
        </p:spPr>
        <p:txBody>
          <a:bodyPr>
            <a:noAutofit/>
          </a:bodyPr>
          <a:lstStyle>
            <a:lvl1pPr marL="0" indent="0">
              <a:buNone/>
              <a:defRPr>
                <a:latin typeface="+mn-lt"/>
              </a:defRPr>
            </a:lvl1pPr>
            <a:lvl2pPr marL="457223" indent="0">
              <a:buNone/>
              <a:defRPr>
                <a:latin typeface="+mn-lt"/>
              </a:defRPr>
            </a:lvl2pPr>
            <a:lvl3pPr marL="914446" indent="0">
              <a:buNone/>
              <a:defRPr>
                <a:latin typeface="+mn-lt"/>
              </a:defRPr>
            </a:lvl3pPr>
            <a:lvl4pPr marL="1371669" indent="0">
              <a:buNone/>
              <a:defRPr>
                <a:latin typeface="+mn-lt"/>
              </a:defRPr>
            </a:lvl4pPr>
            <a:lvl5pPr marL="1828891" indent="0">
              <a:buNone/>
              <a:defRPr>
                <a:latin typeface="+mn-lt"/>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23" name="tekst 2">
            <a:extLst>
              <a:ext uri="{FF2B5EF4-FFF2-40B4-BE49-F238E27FC236}">
                <a16:creationId xmlns:a16="http://schemas.microsoft.com/office/drawing/2014/main" id="{04B33FD7-F31A-4199-B81F-93BB91AE4A7B}"/>
              </a:ext>
            </a:extLst>
          </p:cNvPr>
          <p:cNvSpPr>
            <a:spLocks noGrp="1"/>
          </p:cNvSpPr>
          <p:nvPr>
            <p:ph type="body" sz="quarter" idx="19"/>
          </p:nvPr>
        </p:nvSpPr>
        <p:spPr>
          <a:xfrm>
            <a:off x="6262794" y="2841600"/>
            <a:ext cx="2698750" cy="2856000"/>
          </a:xfrm>
        </p:spPr>
        <p:txBody>
          <a:bodyPr>
            <a:noAutofit/>
          </a:bodyPr>
          <a:lstStyle>
            <a:lvl1pPr marL="0" indent="0">
              <a:buNone/>
              <a:defRPr>
                <a:latin typeface="+mn-lt"/>
              </a:defRPr>
            </a:lvl1pPr>
            <a:lvl2pPr marL="457223" indent="0">
              <a:buNone/>
              <a:defRPr>
                <a:latin typeface="+mn-lt"/>
              </a:defRPr>
            </a:lvl2pPr>
            <a:lvl3pPr marL="914446" indent="0">
              <a:buNone/>
              <a:defRPr>
                <a:latin typeface="+mn-lt"/>
              </a:defRPr>
            </a:lvl3pPr>
            <a:lvl4pPr marL="1371669" indent="0">
              <a:buNone/>
              <a:defRPr>
                <a:latin typeface="+mn-lt"/>
              </a:defRPr>
            </a:lvl4pPr>
            <a:lvl5pPr marL="1828891" indent="0">
              <a:buNone/>
              <a:defRPr>
                <a:latin typeface="+mn-lt"/>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24" name="tekst 2">
            <a:extLst>
              <a:ext uri="{FF2B5EF4-FFF2-40B4-BE49-F238E27FC236}">
                <a16:creationId xmlns:a16="http://schemas.microsoft.com/office/drawing/2014/main" id="{092C2D3D-C7DF-408D-BE0C-A73771486B95}"/>
              </a:ext>
            </a:extLst>
          </p:cNvPr>
          <p:cNvSpPr>
            <a:spLocks noGrp="1"/>
          </p:cNvSpPr>
          <p:nvPr>
            <p:ph type="body" sz="quarter" idx="20"/>
          </p:nvPr>
        </p:nvSpPr>
        <p:spPr>
          <a:xfrm>
            <a:off x="9047322" y="2841600"/>
            <a:ext cx="2698750" cy="2856000"/>
          </a:xfrm>
        </p:spPr>
        <p:txBody>
          <a:bodyPr>
            <a:noAutofit/>
          </a:bodyPr>
          <a:lstStyle>
            <a:lvl1pPr marL="0" indent="0">
              <a:buNone/>
              <a:defRPr>
                <a:latin typeface="+mn-lt"/>
              </a:defRPr>
            </a:lvl1pPr>
            <a:lvl2pPr marL="457223" indent="0">
              <a:buNone/>
              <a:defRPr>
                <a:latin typeface="+mn-lt"/>
              </a:defRPr>
            </a:lvl2pPr>
            <a:lvl3pPr marL="914446" indent="0">
              <a:buNone/>
              <a:defRPr>
                <a:latin typeface="+mn-lt"/>
              </a:defRPr>
            </a:lvl3pPr>
            <a:lvl4pPr marL="1371669" indent="0">
              <a:buNone/>
              <a:defRPr>
                <a:latin typeface="+mn-lt"/>
              </a:defRPr>
            </a:lvl4pPr>
            <a:lvl5pPr marL="1828891" indent="0">
              <a:buNone/>
              <a:defRPr>
                <a:latin typeface="+mn-lt"/>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3" name="Tijdelijke aanduiding voor grafiek 2">
            <a:extLst>
              <a:ext uri="{FF2B5EF4-FFF2-40B4-BE49-F238E27FC236}">
                <a16:creationId xmlns:a16="http://schemas.microsoft.com/office/drawing/2014/main" id="{954FC3A0-5B09-46B3-AF11-1AA71E7BE9D0}"/>
              </a:ext>
            </a:extLst>
          </p:cNvPr>
          <p:cNvSpPr>
            <a:spLocks noGrp="1"/>
          </p:cNvSpPr>
          <p:nvPr>
            <p:ph type="chart" sz="quarter" idx="21"/>
          </p:nvPr>
        </p:nvSpPr>
        <p:spPr>
          <a:xfrm>
            <a:off x="9047321" y="1099201"/>
            <a:ext cx="2698750" cy="1758949"/>
          </a:xfrm>
        </p:spPr>
        <p:txBody>
          <a:bodyPr>
            <a:normAutofit/>
          </a:bodyPr>
          <a:lstStyle>
            <a:lvl1pPr marL="0" indent="0" algn="ctr">
              <a:buNone/>
              <a:defRPr sz="1067"/>
            </a:lvl1pPr>
          </a:lstStyle>
          <a:p>
            <a:r>
              <a:rPr lang="nl-NL"/>
              <a:t>Klik op het pictogram als u een grafiek wilt toevoegen</a:t>
            </a:r>
            <a:endParaRPr lang="nl-BE" dirty="0"/>
          </a:p>
        </p:txBody>
      </p:sp>
      <p:sp>
        <p:nvSpPr>
          <p:cNvPr id="25" name="Tijdelijke aanduiding voor grafiek 2">
            <a:extLst>
              <a:ext uri="{FF2B5EF4-FFF2-40B4-BE49-F238E27FC236}">
                <a16:creationId xmlns:a16="http://schemas.microsoft.com/office/drawing/2014/main" id="{E8ED0ED7-31CC-4369-A3E5-B0BED19B6AC7}"/>
              </a:ext>
            </a:extLst>
          </p:cNvPr>
          <p:cNvSpPr>
            <a:spLocks noGrp="1"/>
          </p:cNvSpPr>
          <p:nvPr>
            <p:ph type="chart" sz="quarter" idx="22"/>
          </p:nvPr>
        </p:nvSpPr>
        <p:spPr>
          <a:xfrm>
            <a:off x="704851" y="1099200"/>
            <a:ext cx="2698750" cy="1758949"/>
          </a:xfrm>
        </p:spPr>
        <p:txBody>
          <a:bodyPr>
            <a:normAutofit/>
          </a:bodyPr>
          <a:lstStyle>
            <a:lvl1pPr marL="0" indent="0" algn="ctr">
              <a:buNone/>
              <a:defRPr sz="1067"/>
            </a:lvl1pPr>
          </a:lstStyle>
          <a:p>
            <a:r>
              <a:rPr lang="nl-NL"/>
              <a:t>Klik op het pictogram als u een grafiek wilt toevoegen</a:t>
            </a:r>
            <a:endParaRPr lang="nl-BE"/>
          </a:p>
        </p:txBody>
      </p:sp>
      <p:sp>
        <p:nvSpPr>
          <p:cNvPr id="26" name="Tijdelijke aanduiding voor grafiek 2">
            <a:extLst>
              <a:ext uri="{FF2B5EF4-FFF2-40B4-BE49-F238E27FC236}">
                <a16:creationId xmlns:a16="http://schemas.microsoft.com/office/drawing/2014/main" id="{208D46EB-D604-4977-8266-2D9F94EB29AA}"/>
              </a:ext>
            </a:extLst>
          </p:cNvPr>
          <p:cNvSpPr>
            <a:spLocks noGrp="1"/>
          </p:cNvSpPr>
          <p:nvPr>
            <p:ph type="chart" sz="quarter" idx="23"/>
          </p:nvPr>
        </p:nvSpPr>
        <p:spPr>
          <a:xfrm>
            <a:off x="3485674" y="1099200"/>
            <a:ext cx="2698750" cy="1758949"/>
          </a:xfrm>
        </p:spPr>
        <p:txBody>
          <a:bodyPr>
            <a:normAutofit/>
          </a:bodyPr>
          <a:lstStyle>
            <a:lvl1pPr marL="0" indent="0" algn="ctr">
              <a:buNone/>
              <a:defRPr sz="1067"/>
            </a:lvl1pPr>
          </a:lstStyle>
          <a:p>
            <a:r>
              <a:rPr lang="nl-NL"/>
              <a:t>Klik op het pictogram als u een grafiek wilt toevoegen</a:t>
            </a:r>
            <a:endParaRPr lang="nl-BE"/>
          </a:p>
        </p:txBody>
      </p:sp>
      <p:sp>
        <p:nvSpPr>
          <p:cNvPr id="27" name="Tijdelijke aanduiding voor grafiek 2">
            <a:extLst>
              <a:ext uri="{FF2B5EF4-FFF2-40B4-BE49-F238E27FC236}">
                <a16:creationId xmlns:a16="http://schemas.microsoft.com/office/drawing/2014/main" id="{82703302-D87B-48DC-ACE7-F126874EE444}"/>
              </a:ext>
            </a:extLst>
          </p:cNvPr>
          <p:cNvSpPr>
            <a:spLocks noGrp="1"/>
          </p:cNvSpPr>
          <p:nvPr>
            <p:ph type="chart" sz="quarter" idx="24"/>
          </p:nvPr>
        </p:nvSpPr>
        <p:spPr>
          <a:xfrm>
            <a:off x="6266498" y="1099200"/>
            <a:ext cx="2698750" cy="1758949"/>
          </a:xfrm>
        </p:spPr>
        <p:txBody>
          <a:bodyPr>
            <a:normAutofit/>
          </a:bodyPr>
          <a:lstStyle>
            <a:lvl1pPr marL="0" indent="0" algn="ctr">
              <a:buNone/>
              <a:defRPr sz="1067"/>
            </a:lvl1pPr>
          </a:lstStyle>
          <a:p>
            <a:r>
              <a:rPr lang="nl-NL"/>
              <a:t>Klik op het pictogram als u een grafiek wilt toevoegen</a:t>
            </a:r>
            <a:endParaRPr lang="nl-BE"/>
          </a:p>
        </p:txBody>
      </p:sp>
      <p:sp>
        <p:nvSpPr>
          <p:cNvPr id="20" name="TextBox 4">
            <a:extLst>
              <a:ext uri="{FF2B5EF4-FFF2-40B4-BE49-F238E27FC236}">
                <a16:creationId xmlns:a16="http://schemas.microsoft.com/office/drawing/2014/main" id="{DB6ED84B-8E7F-4228-B427-1EDE681C5A63}"/>
              </a:ext>
            </a:extLst>
          </p:cNvPr>
          <p:cNvSpPr txBox="1"/>
          <p:nvPr userDrawn="1"/>
        </p:nvSpPr>
        <p:spPr>
          <a:xfrm>
            <a:off x="8405793" y="-352283"/>
            <a:ext cx="3775968" cy="297454"/>
          </a:xfrm>
          <a:prstGeom prst="rect">
            <a:avLst/>
          </a:prstGeom>
          <a:noFill/>
        </p:spPr>
        <p:txBody>
          <a:bodyPr wrap="square" rtlCol="0">
            <a:spAutoFit/>
          </a:bodyPr>
          <a:lstStyle/>
          <a:p>
            <a:pPr algn="r"/>
            <a:r>
              <a:rPr lang="nl-BE" sz="1333" b="1" dirty="0">
                <a:solidFill>
                  <a:schemeClr val="tx1"/>
                </a:solidFill>
                <a:latin typeface="+mn-lt"/>
                <a:cs typeface="Arial" panose="020B0604020202020204" pitchFamily="34" charset="0"/>
              </a:rPr>
              <a:t>4 x Grafiek en tekst</a:t>
            </a:r>
            <a:r>
              <a:rPr lang="nl-NL" sz="1333" b="1" dirty="0">
                <a:solidFill>
                  <a:schemeClr val="tx1"/>
                </a:solidFill>
                <a:latin typeface="+mn-lt"/>
                <a:cs typeface="Arial" panose="020B0604020202020204" pitchFamily="34" charset="0"/>
              </a:rPr>
              <a:t> slide</a:t>
            </a:r>
            <a:endParaRPr lang="en-US" sz="1333" b="1" dirty="0">
              <a:solidFill>
                <a:schemeClr val="tx1"/>
              </a:solidFill>
              <a:latin typeface="+mn-lt"/>
              <a:cs typeface="Arial" panose="020B0604020202020204" pitchFamily="34" charset="0"/>
            </a:endParaRPr>
          </a:p>
        </p:txBody>
      </p:sp>
      <p:sp>
        <p:nvSpPr>
          <p:cNvPr id="28" name="Slide Number Placeholder 5">
            <a:extLst>
              <a:ext uri="{FF2B5EF4-FFF2-40B4-BE49-F238E27FC236}">
                <a16:creationId xmlns:a16="http://schemas.microsoft.com/office/drawing/2014/main" id="{C4CEE009-8E85-4C17-8940-2ECFA7416A87}"/>
              </a:ext>
            </a:extLst>
          </p:cNvPr>
          <p:cNvSpPr>
            <a:spLocks noGrp="1"/>
          </p:cNvSpPr>
          <p:nvPr>
            <p:ph type="sldNum" sz="quarter" idx="12"/>
          </p:nvPr>
        </p:nvSpPr>
        <p:spPr>
          <a:xfrm>
            <a:off x="8055105" y="6204478"/>
            <a:ext cx="667509" cy="365125"/>
          </a:xfrm>
        </p:spPr>
        <p:txBody>
          <a:bodyPr/>
          <a:lstStyle>
            <a:lvl1pPr>
              <a:defRPr>
                <a:solidFill>
                  <a:schemeClr val="bg1"/>
                </a:solidFill>
              </a:defRPr>
            </a:lvl1pPr>
          </a:lstStyle>
          <a:p>
            <a:fld id="{B7527A74-2D87-4307-9531-5A57D9647EEB}" type="slidenum">
              <a:rPr lang="nl-BE" smtClean="0"/>
              <a:pPr/>
              <a:t>‹nr.›</a:t>
            </a:fld>
            <a:endParaRPr lang="nl-BE" dirty="0"/>
          </a:p>
        </p:txBody>
      </p:sp>
    </p:spTree>
    <p:extLst>
      <p:ext uri="{BB962C8B-B14F-4D97-AF65-F5344CB8AC3E}">
        <p14:creationId xmlns:p14="http://schemas.microsoft.com/office/powerpoint/2010/main" val="1898436856"/>
      </p:ext>
    </p:extLst>
  </p:cSld>
  <p:clrMapOvr>
    <a:masterClrMapping/>
  </p:clrMapOvr>
  <p:extLst>
    <p:ext uri="{DCECCB84-F9BA-43D5-87BE-67443E8EF086}">
      <p15:sldGuideLst xmlns:p15="http://schemas.microsoft.com/office/powerpoint/2012/main"/>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ekst en grafiek">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63" y="0"/>
            <a:ext cx="12192000" cy="6858000"/>
          </a:xfrm>
          <a:prstGeom prst="rect">
            <a:avLst/>
          </a:prstGeom>
        </p:spPr>
      </p:pic>
      <p:sp>
        <p:nvSpPr>
          <p:cNvPr id="3" name="tekst 2">
            <a:extLst>
              <a:ext uri="{FF2B5EF4-FFF2-40B4-BE49-F238E27FC236}">
                <a16:creationId xmlns:a16="http://schemas.microsoft.com/office/drawing/2014/main" id="{4A7D640B-CDD8-4169-B1E1-C9092DA4F966}"/>
              </a:ext>
            </a:extLst>
          </p:cNvPr>
          <p:cNvSpPr>
            <a:spLocks noGrp="1"/>
          </p:cNvSpPr>
          <p:nvPr>
            <p:ph type="body" sz="quarter" idx="17"/>
          </p:nvPr>
        </p:nvSpPr>
        <p:spPr>
          <a:xfrm>
            <a:off x="700088" y="1569600"/>
            <a:ext cx="3634019" cy="4520669"/>
          </a:xfrm>
        </p:spPr>
        <p:txBody>
          <a:bodyPr>
            <a:noAutofit/>
          </a:bodyPr>
          <a:lstStyle>
            <a:lvl1pPr marL="0" indent="0">
              <a:buNone/>
              <a:defRPr>
                <a:latin typeface="+mn-lt"/>
              </a:defRPr>
            </a:lvl1pPr>
            <a:lvl2pPr marL="457223" indent="0">
              <a:buNone/>
              <a:defRPr>
                <a:latin typeface="+mn-lt"/>
              </a:defRPr>
            </a:lvl2pPr>
            <a:lvl3pPr marL="914446" indent="0">
              <a:buNone/>
              <a:defRPr>
                <a:latin typeface="+mn-lt"/>
              </a:defRPr>
            </a:lvl3pPr>
            <a:lvl4pPr marL="1371669" indent="0">
              <a:buNone/>
              <a:defRPr>
                <a:latin typeface="+mn-lt"/>
              </a:defRPr>
            </a:lvl4pPr>
            <a:lvl5pPr marL="1828891" indent="0">
              <a:buNone/>
              <a:defRPr>
                <a:latin typeface="+mn-lt"/>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665795" y="592589"/>
            <a:ext cx="11050419" cy="420237"/>
          </a:xfrm>
        </p:spPr>
        <p:txBody>
          <a:bodyPr lIns="0" tIns="0" rIns="0" bIns="0" anchor="t">
            <a:noAutofit/>
          </a:bodyPr>
          <a:lstStyle>
            <a:lvl1pPr>
              <a:defRPr sz="2933">
                <a:solidFill>
                  <a:schemeClr val="tx1"/>
                </a:solidFill>
                <a:latin typeface="Arial Rounded MT Bold" panose="020F0704030504030204" pitchFamily="34" charset="0"/>
              </a:defRPr>
            </a:lvl1pPr>
          </a:lstStyle>
          <a:p>
            <a:r>
              <a:rPr lang="nl-NL" dirty="0"/>
              <a:t>Titel</a:t>
            </a:r>
            <a:endParaRPr lang="en-US" dirty="0"/>
          </a:p>
        </p:txBody>
      </p:sp>
      <p:sp>
        <p:nvSpPr>
          <p:cNvPr id="6" name="Tijdelijke aanduiding voor grafiek 5">
            <a:extLst>
              <a:ext uri="{FF2B5EF4-FFF2-40B4-BE49-F238E27FC236}">
                <a16:creationId xmlns:a16="http://schemas.microsoft.com/office/drawing/2014/main" id="{614134C0-F4E4-44CC-8706-88387C9D5861}"/>
              </a:ext>
            </a:extLst>
          </p:cNvPr>
          <p:cNvSpPr>
            <a:spLocks noGrp="1"/>
          </p:cNvSpPr>
          <p:nvPr>
            <p:ph type="chart" sz="quarter" idx="18"/>
          </p:nvPr>
        </p:nvSpPr>
        <p:spPr>
          <a:xfrm>
            <a:off x="4402706" y="1099199"/>
            <a:ext cx="7338444" cy="4999200"/>
          </a:xfrm>
        </p:spPr>
        <p:txBody>
          <a:bodyPr>
            <a:normAutofit/>
          </a:bodyPr>
          <a:lstStyle>
            <a:lvl1pPr marL="0" indent="0" algn="ctr">
              <a:buNone/>
              <a:defRPr sz="1067"/>
            </a:lvl1pPr>
          </a:lstStyle>
          <a:p>
            <a:r>
              <a:rPr lang="nl-NL"/>
              <a:t>Klik op het pictogram als u een grafiek wilt toevoegen</a:t>
            </a:r>
            <a:endParaRPr lang="nl-BE" dirty="0"/>
          </a:p>
        </p:txBody>
      </p:sp>
      <p:cxnSp>
        <p:nvCxnSpPr>
          <p:cNvPr id="16" name="Rechte verbindingslijn 15">
            <a:extLst>
              <a:ext uri="{FF2B5EF4-FFF2-40B4-BE49-F238E27FC236}">
                <a16:creationId xmlns:a16="http://schemas.microsoft.com/office/drawing/2014/main" id="{4F905B5B-8045-449F-895D-38D309C4501E}"/>
              </a:ext>
            </a:extLst>
          </p:cNvPr>
          <p:cNvCxnSpPr>
            <a:cxnSpLocks/>
          </p:cNvCxnSpPr>
          <p:nvPr userDrawn="1"/>
        </p:nvCxnSpPr>
        <p:spPr>
          <a:xfrm>
            <a:off x="693738" y="1099200"/>
            <a:ext cx="11039475"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19" name="Date Placeholder 3">
            <a:extLst>
              <a:ext uri="{FF2B5EF4-FFF2-40B4-BE49-F238E27FC236}">
                <a16:creationId xmlns:a16="http://schemas.microsoft.com/office/drawing/2014/main" id="{8B491326-6D81-4D11-8B65-BA927C226970}"/>
              </a:ext>
            </a:extLst>
          </p:cNvPr>
          <p:cNvSpPr>
            <a:spLocks noGrp="1"/>
          </p:cNvSpPr>
          <p:nvPr>
            <p:ph type="dt" sz="half" idx="10"/>
          </p:nvPr>
        </p:nvSpPr>
        <p:spPr>
          <a:xfrm>
            <a:off x="704851" y="6204478"/>
            <a:ext cx="811743" cy="365125"/>
          </a:xfrm>
        </p:spPr>
        <p:txBody>
          <a:bodyPr lIns="0" tIns="0" rIns="0" bIns="0"/>
          <a:lstStyle>
            <a:lvl1pPr>
              <a:defRPr>
                <a:solidFill>
                  <a:schemeClr val="bg1"/>
                </a:solidFill>
              </a:defRPr>
            </a:lvl1pPr>
          </a:lstStyle>
          <a:p>
            <a:fld id="{05BECE69-6D6D-45FE-97AF-CD990EAE32BF}" type="datetime1">
              <a:rPr lang="nl-BE" smtClean="0"/>
              <a:t>24/11/2020</a:t>
            </a:fld>
            <a:endParaRPr lang="nl-BE" dirty="0"/>
          </a:p>
        </p:txBody>
      </p:sp>
      <p:sp>
        <p:nvSpPr>
          <p:cNvPr id="20" name="Footer Placeholder 4">
            <a:extLst>
              <a:ext uri="{FF2B5EF4-FFF2-40B4-BE49-F238E27FC236}">
                <a16:creationId xmlns:a16="http://schemas.microsoft.com/office/drawing/2014/main" id="{7054F025-F953-4787-9A33-0B39B2404125}"/>
              </a:ext>
            </a:extLst>
          </p:cNvPr>
          <p:cNvSpPr>
            <a:spLocks noGrp="1"/>
          </p:cNvSpPr>
          <p:nvPr>
            <p:ph type="ftr" sz="quarter" idx="11"/>
          </p:nvPr>
        </p:nvSpPr>
        <p:spPr>
          <a:xfrm>
            <a:off x="1516593" y="6204478"/>
            <a:ext cx="4114800" cy="365125"/>
          </a:xfrm>
        </p:spPr>
        <p:txBody>
          <a:bodyPr lIns="0" tIns="0" rIns="0" bIns="0"/>
          <a:lstStyle>
            <a:lvl1pPr algn="l">
              <a:defRPr>
                <a:solidFill>
                  <a:schemeClr val="bg1"/>
                </a:solidFill>
              </a:defRPr>
            </a:lvl1pPr>
          </a:lstStyle>
          <a:p>
            <a:r>
              <a:rPr lang="nl-BE" dirty="0"/>
              <a:t>Voettekst</a:t>
            </a:r>
          </a:p>
        </p:txBody>
      </p:sp>
      <p:sp>
        <p:nvSpPr>
          <p:cNvPr id="13" name="TextBox 4">
            <a:extLst>
              <a:ext uri="{FF2B5EF4-FFF2-40B4-BE49-F238E27FC236}">
                <a16:creationId xmlns:a16="http://schemas.microsoft.com/office/drawing/2014/main" id="{A500405E-274E-4C95-9B93-F6B1F82EF01B}"/>
              </a:ext>
            </a:extLst>
          </p:cNvPr>
          <p:cNvSpPr txBox="1"/>
          <p:nvPr userDrawn="1"/>
        </p:nvSpPr>
        <p:spPr>
          <a:xfrm>
            <a:off x="8405793" y="-352283"/>
            <a:ext cx="3775968" cy="297454"/>
          </a:xfrm>
          <a:prstGeom prst="rect">
            <a:avLst/>
          </a:prstGeom>
          <a:noFill/>
        </p:spPr>
        <p:txBody>
          <a:bodyPr wrap="square" rtlCol="0">
            <a:spAutoFit/>
          </a:bodyPr>
          <a:lstStyle/>
          <a:p>
            <a:pPr algn="r"/>
            <a:r>
              <a:rPr lang="nl-NL" sz="1333" b="1" dirty="0">
                <a:solidFill>
                  <a:schemeClr val="tx1"/>
                </a:solidFill>
                <a:latin typeface="+mn-lt"/>
                <a:cs typeface="Arial" panose="020B0604020202020204" pitchFamily="34" charset="0"/>
              </a:rPr>
              <a:t>1/3 Tekst en 2/3 grafiek slide</a:t>
            </a:r>
            <a:endParaRPr lang="en-US" sz="1333" b="1" dirty="0">
              <a:solidFill>
                <a:schemeClr val="tx1"/>
              </a:solidFill>
              <a:latin typeface="+mn-lt"/>
              <a:cs typeface="Arial" panose="020B0604020202020204" pitchFamily="34" charset="0"/>
            </a:endParaRPr>
          </a:p>
        </p:txBody>
      </p:sp>
      <p:sp>
        <p:nvSpPr>
          <p:cNvPr id="12" name="Slide Number Placeholder 5">
            <a:extLst>
              <a:ext uri="{FF2B5EF4-FFF2-40B4-BE49-F238E27FC236}">
                <a16:creationId xmlns:a16="http://schemas.microsoft.com/office/drawing/2014/main" id="{0B746D04-F8B5-4633-8AF7-A2B6C0815590}"/>
              </a:ext>
            </a:extLst>
          </p:cNvPr>
          <p:cNvSpPr>
            <a:spLocks noGrp="1"/>
          </p:cNvSpPr>
          <p:nvPr>
            <p:ph type="sldNum" sz="quarter" idx="12"/>
          </p:nvPr>
        </p:nvSpPr>
        <p:spPr>
          <a:xfrm>
            <a:off x="8055105" y="6204478"/>
            <a:ext cx="667509" cy="365125"/>
          </a:xfrm>
        </p:spPr>
        <p:txBody>
          <a:bodyPr/>
          <a:lstStyle>
            <a:lvl1pPr>
              <a:defRPr>
                <a:solidFill>
                  <a:schemeClr val="bg1"/>
                </a:solidFill>
              </a:defRPr>
            </a:lvl1pPr>
          </a:lstStyle>
          <a:p>
            <a:fld id="{B7527A74-2D87-4307-9531-5A57D9647EEB}" type="slidenum">
              <a:rPr lang="nl-BE" smtClean="0"/>
              <a:pPr/>
              <a:t>‹nr.›</a:t>
            </a:fld>
            <a:endParaRPr lang="nl-BE" dirty="0"/>
          </a:p>
        </p:txBody>
      </p:sp>
    </p:spTree>
    <p:extLst>
      <p:ext uri="{BB962C8B-B14F-4D97-AF65-F5344CB8AC3E}">
        <p14:creationId xmlns:p14="http://schemas.microsoft.com/office/powerpoint/2010/main" val="1366961213"/>
      </p:ext>
    </p:extLst>
  </p:cSld>
  <p:clrMapOvr>
    <a:masterClrMapping/>
  </p:clrMapOvr>
  <p:extLst>
    <p:ext uri="{DCECCB84-F9BA-43D5-87BE-67443E8EF086}">
      <p15:sldGuideLst xmlns:p15="http://schemas.microsoft.com/office/powerpoint/2012/main"/>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Grafiek">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63" y="0"/>
            <a:ext cx="12192000" cy="6858000"/>
          </a:xfrm>
          <a:prstGeom prst="rect">
            <a:avLst/>
          </a:prstGeom>
        </p:spPr>
      </p:pic>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665795" y="592589"/>
            <a:ext cx="11050419" cy="420237"/>
          </a:xfrm>
        </p:spPr>
        <p:txBody>
          <a:bodyPr lIns="0" tIns="0" rIns="0" bIns="0" anchor="t">
            <a:noAutofit/>
          </a:bodyPr>
          <a:lstStyle>
            <a:lvl1pPr>
              <a:defRPr sz="2933">
                <a:solidFill>
                  <a:schemeClr val="tx1"/>
                </a:solidFill>
                <a:latin typeface="Arial Rounded MT Bold" panose="020F0704030504030204" pitchFamily="34" charset="0"/>
              </a:defRPr>
            </a:lvl1pPr>
          </a:lstStyle>
          <a:p>
            <a:r>
              <a:rPr lang="nl-NL" dirty="0"/>
              <a:t>Titel</a:t>
            </a:r>
            <a:endParaRPr lang="en-US" dirty="0"/>
          </a:p>
        </p:txBody>
      </p:sp>
      <p:sp>
        <p:nvSpPr>
          <p:cNvPr id="6" name="Tijdelijke aanduiding voor grafiek 5">
            <a:extLst>
              <a:ext uri="{FF2B5EF4-FFF2-40B4-BE49-F238E27FC236}">
                <a16:creationId xmlns:a16="http://schemas.microsoft.com/office/drawing/2014/main" id="{614134C0-F4E4-44CC-8706-88387C9D5861}"/>
              </a:ext>
            </a:extLst>
          </p:cNvPr>
          <p:cNvSpPr>
            <a:spLocks noGrp="1"/>
          </p:cNvSpPr>
          <p:nvPr>
            <p:ph type="chart" sz="quarter" idx="18"/>
          </p:nvPr>
        </p:nvSpPr>
        <p:spPr>
          <a:xfrm>
            <a:off x="701675" y="1099200"/>
            <a:ext cx="11039475" cy="4983689"/>
          </a:xfrm>
        </p:spPr>
        <p:txBody>
          <a:bodyPr>
            <a:normAutofit/>
          </a:bodyPr>
          <a:lstStyle>
            <a:lvl1pPr marL="0" indent="0" algn="ctr">
              <a:buNone/>
              <a:defRPr sz="1067"/>
            </a:lvl1pPr>
          </a:lstStyle>
          <a:p>
            <a:r>
              <a:rPr lang="nl-NL"/>
              <a:t>Klik op het pictogram als u een grafiek wilt toevoegen</a:t>
            </a:r>
            <a:endParaRPr lang="nl-BE" dirty="0"/>
          </a:p>
        </p:txBody>
      </p:sp>
      <p:cxnSp>
        <p:nvCxnSpPr>
          <p:cNvPr id="16" name="Rechte verbindingslijn 15">
            <a:extLst>
              <a:ext uri="{FF2B5EF4-FFF2-40B4-BE49-F238E27FC236}">
                <a16:creationId xmlns:a16="http://schemas.microsoft.com/office/drawing/2014/main" id="{4F905B5B-8045-449F-895D-38D309C4501E}"/>
              </a:ext>
            </a:extLst>
          </p:cNvPr>
          <p:cNvCxnSpPr>
            <a:cxnSpLocks/>
          </p:cNvCxnSpPr>
          <p:nvPr userDrawn="1"/>
        </p:nvCxnSpPr>
        <p:spPr>
          <a:xfrm>
            <a:off x="693738" y="1099200"/>
            <a:ext cx="11039475"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19" name="Date Placeholder 3">
            <a:extLst>
              <a:ext uri="{FF2B5EF4-FFF2-40B4-BE49-F238E27FC236}">
                <a16:creationId xmlns:a16="http://schemas.microsoft.com/office/drawing/2014/main" id="{8B491326-6D81-4D11-8B65-BA927C226970}"/>
              </a:ext>
            </a:extLst>
          </p:cNvPr>
          <p:cNvSpPr>
            <a:spLocks noGrp="1"/>
          </p:cNvSpPr>
          <p:nvPr>
            <p:ph type="dt" sz="half" idx="10"/>
          </p:nvPr>
        </p:nvSpPr>
        <p:spPr>
          <a:xfrm>
            <a:off x="704851" y="6204478"/>
            <a:ext cx="811743" cy="365125"/>
          </a:xfrm>
        </p:spPr>
        <p:txBody>
          <a:bodyPr lIns="0" tIns="0" rIns="0" bIns="0"/>
          <a:lstStyle>
            <a:lvl1pPr>
              <a:defRPr>
                <a:solidFill>
                  <a:schemeClr val="bg1"/>
                </a:solidFill>
              </a:defRPr>
            </a:lvl1pPr>
          </a:lstStyle>
          <a:p>
            <a:fld id="{05BECE69-6D6D-45FE-97AF-CD990EAE32BF}" type="datetime1">
              <a:rPr lang="nl-BE" smtClean="0"/>
              <a:t>24/11/2020</a:t>
            </a:fld>
            <a:endParaRPr lang="nl-BE" dirty="0"/>
          </a:p>
        </p:txBody>
      </p:sp>
      <p:sp>
        <p:nvSpPr>
          <p:cNvPr id="20" name="Footer Placeholder 4">
            <a:extLst>
              <a:ext uri="{FF2B5EF4-FFF2-40B4-BE49-F238E27FC236}">
                <a16:creationId xmlns:a16="http://schemas.microsoft.com/office/drawing/2014/main" id="{7054F025-F953-4787-9A33-0B39B2404125}"/>
              </a:ext>
            </a:extLst>
          </p:cNvPr>
          <p:cNvSpPr>
            <a:spLocks noGrp="1"/>
          </p:cNvSpPr>
          <p:nvPr>
            <p:ph type="ftr" sz="quarter" idx="11"/>
          </p:nvPr>
        </p:nvSpPr>
        <p:spPr>
          <a:xfrm>
            <a:off x="1516593" y="6204478"/>
            <a:ext cx="4114800" cy="365125"/>
          </a:xfrm>
        </p:spPr>
        <p:txBody>
          <a:bodyPr lIns="0" tIns="0" rIns="0" bIns="0"/>
          <a:lstStyle>
            <a:lvl1pPr algn="l">
              <a:defRPr>
                <a:solidFill>
                  <a:schemeClr val="bg1"/>
                </a:solidFill>
              </a:defRPr>
            </a:lvl1pPr>
          </a:lstStyle>
          <a:p>
            <a:r>
              <a:rPr lang="nl-BE" dirty="0"/>
              <a:t>Voettekst</a:t>
            </a:r>
          </a:p>
        </p:txBody>
      </p:sp>
      <p:sp>
        <p:nvSpPr>
          <p:cNvPr id="12" name="TextBox 4">
            <a:extLst>
              <a:ext uri="{FF2B5EF4-FFF2-40B4-BE49-F238E27FC236}">
                <a16:creationId xmlns:a16="http://schemas.microsoft.com/office/drawing/2014/main" id="{C2C04373-6D00-42D5-86E3-4AF79B52EF61}"/>
              </a:ext>
            </a:extLst>
          </p:cNvPr>
          <p:cNvSpPr txBox="1"/>
          <p:nvPr userDrawn="1"/>
        </p:nvSpPr>
        <p:spPr>
          <a:xfrm>
            <a:off x="8405793" y="-352283"/>
            <a:ext cx="3775968" cy="297454"/>
          </a:xfrm>
          <a:prstGeom prst="rect">
            <a:avLst/>
          </a:prstGeom>
          <a:noFill/>
        </p:spPr>
        <p:txBody>
          <a:bodyPr wrap="square" rtlCol="0">
            <a:spAutoFit/>
          </a:bodyPr>
          <a:lstStyle/>
          <a:p>
            <a:pPr algn="r"/>
            <a:r>
              <a:rPr lang="nl-NL" sz="1333" b="1" dirty="0">
                <a:solidFill>
                  <a:schemeClr val="tx1"/>
                </a:solidFill>
                <a:latin typeface="+mn-lt"/>
                <a:cs typeface="Arial" panose="020B0604020202020204" pitchFamily="34" charset="0"/>
              </a:rPr>
              <a:t>Grafiek slide</a:t>
            </a:r>
            <a:endParaRPr lang="en-US" sz="1333" b="1" dirty="0">
              <a:solidFill>
                <a:schemeClr val="tx1"/>
              </a:solidFill>
              <a:latin typeface="+mn-lt"/>
              <a:cs typeface="Arial" panose="020B0604020202020204" pitchFamily="34" charset="0"/>
            </a:endParaRPr>
          </a:p>
        </p:txBody>
      </p:sp>
      <p:sp>
        <p:nvSpPr>
          <p:cNvPr id="13" name="Slide Number Placeholder 5">
            <a:extLst>
              <a:ext uri="{FF2B5EF4-FFF2-40B4-BE49-F238E27FC236}">
                <a16:creationId xmlns:a16="http://schemas.microsoft.com/office/drawing/2014/main" id="{BB1B3D76-87F5-4241-8BC7-B14883BF9BD9}"/>
              </a:ext>
            </a:extLst>
          </p:cNvPr>
          <p:cNvSpPr>
            <a:spLocks noGrp="1"/>
          </p:cNvSpPr>
          <p:nvPr>
            <p:ph type="sldNum" sz="quarter" idx="12"/>
          </p:nvPr>
        </p:nvSpPr>
        <p:spPr>
          <a:xfrm>
            <a:off x="8055105" y="6204478"/>
            <a:ext cx="667509" cy="365125"/>
          </a:xfrm>
        </p:spPr>
        <p:txBody>
          <a:bodyPr/>
          <a:lstStyle>
            <a:lvl1pPr>
              <a:defRPr>
                <a:solidFill>
                  <a:schemeClr val="bg1"/>
                </a:solidFill>
              </a:defRPr>
            </a:lvl1pPr>
          </a:lstStyle>
          <a:p>
            <a:fld id="{B7527A74-2D87-4307-9531-5A57D9647EEB}" type="slidenum">
              <a:rPr lang="nl-BE" smtClean="0"/>
              <a:pPr/>
              <a:t>‹nr.›</a:t>
            </a:fld>
            <a:endParaRPr lang="nl-BE" dirty="0"/>
          </a:p>
        </p:txBody>
      </p:sp>
    </p:spTree>
    <p:extLst>
      <p:ext uri="{BB962C8B-B14F-4D97-AF65-F5344CB8AC3E}">
        <p14:creationId xmlns:p14="http://schemas.microsoft.com/office/powerpoint/2010/main" val="1363298963"/>
      </p:ext>
    </p:extLst>
  </p:cSld>
  <p:clrMapOvr>
    <a:masterClrMapping/>
  </p:clrMapOvr>
  <p:extLst>
    <p:ext uri="{DCECCB84-F9BA-43D5-87BE-67443E8EF086}">
      <p15:sldGuideLst xmlns:p15="http://schemas.microsoft.com/office/powerpoint/2012/main"/>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ekst en tekst">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63" y="0"/>
            <a:ext cx="12192000" cy="6858000"/>
          </a:xfrm>
          <a:prstGeom prst="rect">
            <a:avLst/>
          </a:prstGeom>
        </p:spPr>
      </p:pic>
      <p:sp>
        <p:nvSpPr>
          <p:cNvPr id="3" name="Tijdelijke aanduiding voor tekst 2">
            <a:extLst>
              <a:ext uri="{FF2B5EF4-FFF2-40B4-BE49-F238E27FC236}">
                <a16:creationId xmlns:a16="http://schemas.microsoft.com/office/drawing/2014/main" id="{4A7D640B-CDD8-4169-B1E1-C9092DA4F966}"/>
              </a:ext>
            </a:extLst>
          </p:cNvPr>
          <p:cNvSpPr>
            <a:spLocks noGrp="1"/>
          </p:cNvSpPr>
          <p:nvPr>
            <p:ph type="body" sz="quarter" idx="17"/>
          </p:nvPr>
        </p:nvSpPr>
        <p:spPr>
          <a:xfrm>
            <a:off x="700088" y="1569601"/>
            <a:ext cx="5478357" cy="4071868"/>
          </a:xfrm>
        </p:spPr>
        <p:txBody>
          <a:bodyPr>
            <a:noAutofit/>
          </a:bodyPr>
          <a:lstStyle>
            <a:lvl1pPr marL="0" indent="0">
              <a:buNone/>
              <a:defRPr>
                <a:latin typeface="+mn-lt"/>
              </a:defRPr>
            </a:lvl1pPr>
            <a:lvl2pPr marL="457223" indent="0">
              <a:buNone/>
              <a:defRPr>
                <a:latin typeface="+mn-lt"/>
              </a:defRPr>
            </a:lvl2pPr>
            <a:lvl3pPr marL="914446" indent="0">
              <a:buNone/>
              <a:defRPr>
                <a:latin typeface="+mn-lt"/>
              </a:defRPr>
            </a:lvl3pPr>
            <a:lvl4pPr marL="1371669" indent="0">
              <a:buNone/>
              <a:defRPr>
                <a:latin typeface="+mn-lt"/>
              </a:defRPr>
            </a:lvl4pPr>
            <a:lvl5pPr marL="1828891" indent="0">
              <a:buNone/>
              <a:defRPr>
                <a:latin typeface="+mn-lt"/>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665795" y="592589"/>
            <a:ext cx="11050419" cy="420237"/>
          </a:xfrm>
        </p:spPr>
        <p:txBody>
          <a:bodyPr lIns="0" tIns="0" rIns="0" bIns="0" anchor="t">
            <a:noAutofit/>
          </a:bodyPr>
          <a:lstStyle>
            <a:lvl1pPr>
              <a:defRPr sz="2933">
                <a:solidFill>
                  <a:schemeClr val="tx1"/>
                </a:solidFill>
                <a:latin typeface="Arial Rounded MT Bold" panose="020F0704030504030204" pitchFamily="34" charset="0"/>
              </a:defRPr>
            </a:lvl1pPr>
          </a:lstStyle>
          <a:p>
            <a:r>
              <a:rPr lang="nl-NL" dirty="0"/>
              <a:t>Titel</a:t>
            </a:r>
            <a:endParaRPr lang="en-US" dirty="0"/>
          </a:p>
        </p:txBody>
      </p:sp>
      <p:cxnSp>
        <p:nvCxnSpPr>
          <p:cNvPr id="13" name="Rechte verbindingslijn 12">
            <a:extLst>
              <a:ext uri="{FF2B5EF4-FFF2-40B4-BE49-F238E27FC236}">
                <a16:creationId xmlns:a16="http://schemas.microsoft.com/office/drawing/2014/main" id="{7110FD9F-E4AC-400C-8565-106120363BBA}"/>
              </a:ext>
            </a:extLst>
          </p:cNvPr>
          <p:cNvCxnSpPr>
            <a:cxnSpLocks/>
          </p:cNvCxnSpPr>
          <p:nvPr userDrawn="1"/>
        </p:nvCxnSpPr>
        <p:spPr>
          <a:xfrm>
            <a:off x="693738" y="1099200"/>
            <a:ext cx="11039475"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16" name="Tijdelijke aanduiding voor tekst 2">
            <a:extLst>
              <a:ext uri="{FF2B5EF4-FFF2-40B4-BE49-F238E27FC236}">
                <a16:creationId xmlns:a16="http://schemas.microsoft.com/office/drawing/2014/main" id="{FD4BBC61-64E8-48C4-9538-1D4C3F6AC215}"/>
              </a:ext>
            </a:extLst>
          </p:cNvPr>
          <p:cNvSpPr>
            <a:spLocks noGrp="1"/>
          </p:cNvSpPr>
          <p:nvPr>
            <p:ph type="body" sz="quarter" idx="18"/>
          </p:nvPr>
        </p:nvSpPr>
        <p:spPr>
          <a:xfrm>
            <a:off x="6187200" y="1569601"/>
            <a:ext cx="5545263" cy="4071868"/>
          </a:xfrm>
        </p:spPr>
        <p:txBody>
          <a:bodyPr>
            <a:noAutofit/>
          </a:bodyPr>
          <a:lstStyle>
            <a:lvl1pPr marL="0" indent="0">
              <a:buNone/>
              <a:defRPr>
                <a:latin typeface="+mn-lt"/>
              </a:defRPr>
            </a:lvl1pPr>
            <a:lvl2pPr marL="457223" indent="0">
              <a:buNone/>
              <a:defRPr>
                <a:latin typeface="+mn-lt"/>
              </a:defRPr>
            </a:lvl2pPr>
            <a:lvl3pPr marL="914446" indent="0">
              <a:buNone/>
              <a:defRPr>
                <a:latin typeface="+mn-lt"/>
              </a:defRPr>
            </a:lvl3pPr>
            <a:lvl4pPr marL="1371669" indent="0">
              <a:buNone/>
              <a:defRPr>
                <a:latin typeface="+mn-lt"/>
              </a:defRPr>
            </a:lvl4pPr>
            <a:lvl5pPr marL="1828891" indent="0">
              <a:buNone/>
              <a:defRPr>
                <a:latin typeface="+mn-lt"/>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19" name="Date Placeholder 3">
            <a:extLst>
              <a:ext uri="{FF2B5EF4-FFF2-40B4-BE49-F238E27FC236}">
                <a16:creationId xmlns:a16="http://schemas.microsoft.com/office/drawing/2014/main" id="{64A6FC45-6288-4234-BD0E-2E4FD3701752}"/>
              </a:ext>
            </a:extLst>
          </p:cNvPr>
          <p:cNvSpPr>
            <a:spLocks noGrp="1"/>
          </p:cNvSpPr>
          <p:nvPr>
            <p:ph type="dt" sz="half" idx="10"/>
          </p:nvPr>
        </p:nvSpPr>
        <p:spPr>
          <a:xfrm>
            <a:off x="704851" y="6204478"/>
            <a:ext cx="811743" cy="365125"/>
          </a:xfrm>
        </p:spPr>
        <p:txBody>
          <a:bodyPr lIns="0" tIns="0" rIns="0" bIns="0"/>
          <a:lstStyle>
            <a:lvl1pPr>
              <a:defRPr>
                <a:solidFill>
                  <a:schemeClr val="bg1"/>
                </a:solidFill>
              </a:defRPr>
            </a:lvl1pPr>
          </a:lstStyle>
          <a:p>
            <a:fld id="{05BECE69-6D6D-45FE-97AF-CD990EAE32BF}" type="datetime1">
              <a:rPr lang="nl-BE" smtClean="0"/>
              <a:t>24/11/2020</a:t>
            </a:fld>
            <a:endParaRPr lang="nl-BE" dirty="0"/>
          </a:p>
        </p:txBody>
      </p:sp>
      <p:sp>
        <p:nvSpPr>
          <p:cNvPr id="20" name="Footer Placeholder 4">
            <a:extLst>
              <a:ext uri="{FF2B5EF4-FFF2-40B4-BE49-F238E27FC236}">
                <a16:creationId xmlns:a16="http://schemas.microsoft.com/office/drawing/2014/main" id="{5B38A2BD-CD2D-4371-8728-9584522E5B28}"/>
              </a:ext>
            </a:extLst>
          </p:cNvPr>
          <p:cNvSpPr>
            <a:spLocks noGrp="1"/>
          </p:cNvSpPr>
          <p:nvPr>
            <p:ph type="ftr" sz="quarter" idx="11"/>
          </p:nvPr>
        </p:nvSpPr>
        <p:spPr>
          <a:xfrm>
            <a:off x="1516593" y="6204478"/>
            <a:ext cx="4114800" cy="365125"/>
          </a:xfrm>
        </p:spPr>
        <p:txBody>
          <a:bodyPr lIns="0" tIns="0" rIns="0" bIns="0"/>
          <a:lstStyle>
            <a:lvl1pPr algn="l">
              <a:defRPr>
                <a:solidFill>
                  <a:schemeClr val="bg1"/>
                </a:solidFill>
              </a:defRPr>
            </a:lvl1pPr>
          </a:lstStyle>
          <a:p>
            <a:r>
              <a:rPr lang="nl-BE" dirty="0"/>
              <a:t>Voettekst</a:t>
            </a:r>
          </a:p>
        </p:txBody>
      </p:sp>
      <p:sp>
        <p:nvSpPr>
          <p:cNvPr id="21" name="TextBox 4">
            <a:extLst>
              <a:ext uri="{FF2B5EF4-FFF2-40B4-BE49-F238E27FC236}">
                <a16:creationId xmlns:a16="http://schemas.microsoft.com/office/drawing/2014/main" id="{B76F8740-BA9B-4238-9C9D-5EB368209556}"/>
              </a:ext>
            </a:extLst>
          </p:cNvPr>
          <p:cNvSpPr txBox="1"/>
          <p:nvPr userDrawn="1"/>
        </p:nvSpPr>
        <p:spPr>
          <a:xfrm>
            <a:off x="8405793" y="-352283"/>
            <a:ext cx="3775968" cy="297454"/>
          </a:xfrm>
          <a:prstGeom prst="rect">
            <a:avLst/>
          </a:prstGeom>
          <a:noFill/>
        </p:spPr>
        <p:txBody>
          <a:bodyPr wrap="square" rtlCol="0">
            <a:spAutoFit/>
          </a:bodyPr>
          <a:lstStyle/>
          <a:p>
            <a:pPr algn="r"/>
            <a:r>
              <a:rPr lang="nl-NL" sz="1333" b="1" dirty="0">
                <a:solidFill>
                  <a:schemeClr val="tx1"/>
                </a:solidFill>
                <a:latin typeface="+mn-lt"/>
                <a:cs typeface="Arial" panose="020B0604020202020204" pitchFamily="34" charset="0"/>
              </a:rPr>
              <a:t>1/2 Tekst en 1/2 tekst slide</a:t>
            </a:r>
            <a:endParaRPr lang="en-US" sz="1333" b="1" dirty="0">
              <a:solidFill>
                <a:schemeClr val="tx1"/>
              </a:solidFill>
              <a:latin typeface="+mn-lt"/>
              <a:cs typeface="Arial" panose="020B0604020202020204" pitchFamily="34" charset="0"/>
            </a:endParaRPr>
          </a:p>
        </p:txBody>
      </p:sp>
      <p:sp>
        <p:nvSpPr>
          <p:cNvPr id="12" name="Slide Number Placeholder 5">
            <a:extLst>
              <a:ext uri="{FF2B5EF4-FFF2-40B4-BE49-F238E27FC236}">
                <a16:creationId xmlns:a16="http://schemas.microsoft.com/office/drawing/2014/main" id="{7FE107D6-62B0-4C84-B71F-6083B8886F21}"/>
              </a:ext>
            </a:extLst>
          </p:cNvPr>
          <p:cNvSpPr>
            <a:spLocks noGrp="1"/>
          </p:cNvSpPr>
          <p:nvPr>
            <p:ph type="sldNum" sz="quarter" idx="12"/>
          </p:nvPr>
        </p:nvSpPr>
        <p:spPr>
          <a:xfrm>
            <a:off x="8055105" y="6204478"/>
            <a:ext cx="667509" cy="365125"/>
          </a:xfrm>
        </p:spPr>
        <p:txBody>
          <a:bodyPr/>
          <a:lstStyle>
            <a:lvl1pPr>
              <a:defRPr>
                <a:solidFill>
                  <a:schemeClr val="bg1"/>
                </a:solidFill>
              </a:defRPr>
            </a:lvl1pPr>
          </a:lstStyle>
          <a:p>
            <a:fld id="{B7527A74-2D87-4307-9531-5A57D9647EEB}" type="slidenum">
              <a:rPr lang="nl-BE" smtClean="0"/>
              <a:pPr/>
              <a:t>‹nr.›</a:t>
            </a:fld>
            <a:endParaRPr lang="nl-BE" dirty="0"/>
          </a:p>
        </p:txBody>
      </p:sp>
    </p:spTree>
    <p:extLst>
      <p:ext uri="{BB962C8B-B14F-4D97-AF65-F5344CB8AC3E}">
        <p14:creationId xmlns:p14="http://schemas.microsoft.com/office/powerpoint/2010/main" val="3840568801"/>
      </p:ext>
    </p:extLst>
  </p:cSld>
  <p:clrMapOvr>
    <a:masterClrMapping/>
  </p:clrMapOvr>
  <p:extLst>
    <p:ext uri="{DCECCB84-F9BA-43D5-87BE-67443E8EF086}">
      <p15:sldGuideLst xmlns:p15="http://schemas.microsoft.com/office/powerpoint/2012/main"/>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ekst en tekst met titels">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63" y="0"/>
            <a:ext cx="12192000" cy="6858000"/>
          </a:xfrm>
          <a:prstGeom prst="rect">
            <a:avLst/>
          </a:prstGeom>
        </p:spPr>
      </p:pic>
      <p:sp>
        <p:nvSpPr>
          <p:cNvPr id="3" name="Tijdelijke aanduiding voor tekst 2">
            <a:extLst>
              <a:ext uri="{FF2B5EF4-FFF2-40B4-BE49-F238E27FC236}">
                <a16:creationId xmlns:a16="http://schemas.microsoft.com/office/drawing/2014/main" id="{4A7D640B-CDD8-4169-B1E1-C9092DA4F966}"/>
              </a:ext>
            </a:extLst>
          </p:cNvPr>
          <p:cNvSpPr>
            <a:spLocks noGrp="1"/>
          </p:cNvSpPr>
          <p:nvPr>
            <p:ph type="body" sz="quarter" idx="17"/>
          </p:nvPr>
        </p:nvSpPr>
        <p:spPr>
          <a:xfrm>
            <a:off x="700088" y="1573782"/>
            <a:ext cx="5478357" cy="4520669"/>
          </a:xfrm>
        </p:spPr>
        <p:txBody>
          <a:bodyPr>
            <a:noAutofit/>
          </a:bodyPr>
          <a:lstStyle>
            <a:lvl1pPr marL="0" indent="0">
              <a:buNone/>
              <a:defRPr>
                <a:latin typeface="+mn-lt"/>
              </a:defRPr>
            </a:lvl1pPr>
            <a:lvl2pPr marL="457223" indent="0">
              <a:buNone/>
              <a:defRPr>
                <a:latin typeface="+mn-lt"/>
              </a:defRPr>
            </a:lvl2pPr>
            <a:lvl3pPr marL="914446" indent="0">
              <a:buNone/>
              <a:defRPr>
                <a:latin typeface="+mn-lt"/>
              </a:defRPr>
            </a:lvl3pPr>
            <a:lvl4pPr marL="1371669" indent="0">
              <a:buNone/>
              <a:defRPr>
                <a:latin typeface="+mn-lt"/>
              </a:defRPr>
            </a:lvl4pPr>
            <a:lvl5pPr marL="1828891" indent="0">
              <a:buNone/>
              <a:defRPr>
                <a:latin typeface="+mn-lt"/>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665795" y="592589"/>
            <a:ext cx="11050419" cy="420237"/>
          </a:xfrm>
        </p:spPr>
        <p:txBody>
          <a:bodyPr lIns="0" tIns="0" rIns="0" bIns="0" anchor="t">
            <a:noAutofit/>
          </a:bodyPr>
          <a:lstStyle>
            <a:lvl1pPr>
              <a:defRPr sz="2933">
                <a:solidFill>
                  <a:schemeClr val="tx1"/>
                </a:solidFill>
                <a:latin typeface="Arial Rounded MT Bold" panose="020F0704030504030204" pitchFamily="34" charset="0"/>
              </a:defRPr>
            </a:lvl1pPr>
          </a:lstStyle>
          <a:p>
            <a:r>
              <a:rPr lang="nl-NL" dirty="0"/>
              <a:t>Titel</a:t>
            </a:r>
            <a:endParaRPr lang="en-US" dirty="0"/>
          </a:p>
        </p:txBody>
      </p:sp>
      <p:cxnSp>
        <p:nvCxnSpPr>
          <p:cNvPr id="13" name="Rechte verbindingslijn 12">
            <a:extLst>
              <a:ext uri="{FF2B5EF4-FFF2-40B4-BE49-F238E27FC236}">
                <a16:creationId xmlns:a16="http://schemas.microsoft.com/office/drawing/2014/main" id="{7110FD9F-E4AC-400C-8565-106120363BBA}"/>
              </a:ext>
            </a:extLst>
          </p:cNvPr>
          <p:cNvCxnSpPr>
            <a:cxnSpLocks/>
          </p:cNvCxnSpPr>
          <p:nvPr userDrawn="1"/>
        </p:nvCxnSpPr>
        <p:spPr>
          <a:xfrm>
            <a:off x="693738" y="1099200"/>
            <a:ext cx="11039475"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16" name="Tijdelijke aanduiding voor tekst 2">
            <a:extLst>
              <a:ext uri="{FF2B5EF4-FFF2-40B4-BE49-F238E27FC236}">
                <a16:creationId xmlns:a16="http://schemas.microsoft.com/office/drawing/2014/main" id="{FD4BBC61-64E8-48C4-9538-1D4C3F6AC215}"/>
              </a:ext>
            </a:extLst>
          </p:cNvPr>
          <p:cNvSpPr>
            <a:spLocks noGrp="1"/>
          </p:cNvSpPr>
          <p:nvPr>
            <p:ph type="body" sz="quarter" idx="18"/>
          </p:nvPr>
        </p:nvSpPr>
        <p:spPr>
          <a:xfrm>
            <a:off x="6187950" y="1581714"/>
            <a:ext cx="5545263" cy="4520669"/>
          </a:xfrm>
        </p:spPr>
        <p:txBody>
          <a:bodyPr>
            <a:noAutofit/>
          </a:bodyPr>
          <a:lstStyle>
            <a:lvl1pPr marL="0" indent="0">
              <a:buNone/>
              <a:defRPr>
                <a:latin typeface="+mn-lt"/>
              </a:defRPr>
            </a:lvl1pPr>
            <a:lvl2pPr marL="457223" indent="0">
              <a:buNone/>
              <a:defRPr>
                <a:latin typeface="+mn-lt"/>
              </a:defRPr>
            </a:lvl2pPr>
            <a:lvl3pPr marL="914446" indent="0">
              <a:buNone/>
              <a:defRPr>
                <a:latin typeface="+mn-lt"/>
              </a:defRPr>
            </a:lvl3pPr>
            <a:lvl4pPr marL="1371669" indent="0">
              <a:buNone/>
              <a:defRPr>
                <a:latin typeface="+mn-lt"/>
              </a:defRPr>
            </a:lvl4pPr>
            <a:lvl5pPr marL="1828891" indent="0">
              <a:buNone/>
              <a:defRPr>
                <a:latin typeface="+mn-lt"/>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19" name="Tijdelijke aanduiding voor tekst 2">
            <a:extLst>
              <a:ext uri="{FF2B5EF4-FFF2-40B4-BE49-F238E27FC236}">
                <a16:creationId xmlns:a16="http://schemas.microsoft.com/office/drawing/2014/main" id="{27C51278-DB61-42EE-9F33-A777E0DF1AC2}"/>
              </a:ext>
            </a:extLst>
          </p:cNvPr>
          <p:cNvSpPr>
            <a:spLocks noGrp="1"/>
          </p:cNvSpPr>
          <p:nvPr>
            <p:ph type="body" sz="quarter" idx="19" hasCustomPrompt="1"/>
          </p:nvPr>
        </p:nvSpPr>
        <p:spPr>
          <a:xfrm>
            <a:off x="700800" y="1120800"/>
            <a:ext cx="5478357" cy="325011"/>
          </a:xfrm>
        </p:spPr>
        <p:txBody>
          <a:bodyPr>
            <a:noAutofit/>
          </a:bodyPr>
          <a:lstStyle>
            <a:lvl1pPr marL="0" indent="0">
              <a:buNone/>
              <a:defRPr>
                <a:latin typeface="Arial Rounded MT Bold" panose="020F0704030504030204" pitchFamily="34" charset="0"/>
              </a:defRPr>
            </a:lvl1pPr>
            <a:lvl2pPr marL="457223" indent="0">
              <a:buNone/>
              <a:defRPr>
                <a:latin typeface="+mn-lt"/>
              </a:defRPr>
            </a:lvl2pPr>
            <a:lvl3pPr marL="914446" indent="0">
              <a:buNone/>
              <a:defRPr>
                <a:latin typeface="+mn-lt"/>
              </a:defRPr>
            </a:lvl3pPr>
            <a:lvl4pPr marL="1371669" indent="0">
              <a:buNone/>
              <a:defRPr>
                <a:latin typeface="+mn-lt"/>
              </a:defRPr>
            </a:lvl4pPr>
            <a:lvl5pPr marL="1828891" indent="0">
              <a:buNone/>
              <a:defRPr>
                <a:latin typeface="+mn-lt"/>
              </a:defRPr>
            </a:lvl5pPr>
          </a:lstStyle>
          <a:p>
            <a:pPr lvl="0"/>
            <a:r>
              <a:rPr lang="nl-NL" dirty="0"/>
              <a:t>Titel</a:t>
            </a:r>
          </a:p>
        </p:txBody>
      </p:sp>
      <p:sp>
        <p:nvSpPr>
          <p:cNvPr id="20" name="Tijdelijke aanduiding voor tekst 2">
            <a:extLst>
              <a:ext uri="{FF2B5EF4-FFF2-40B4-BE49-F238E27FC236}">
                <a16:creationId xmlns:a16="http://schemas.microsoft.com/office/drawing/2014/main" id="{42CA813D-BD1A-4071-BC9A-FA47A2EE0923}"/>
              </a:ext>
            </a:extLst>
          </p:cNvPr>
          <p:cNvSpPr>
            <a:spLocks noGrp="1"/>
          </p:cNvSpPr>
          <p:nvPr>
            <p:ph type="body" sz="quarter" idx="20" hasCustomPrompt="1"/>
          </p:nvPr>
        </p:nvSpPr>
        <p:spPr>
          <a:xfrm>
            <a:off x="6187200" y="1120800"/>
            <a:ext cx="5545263" cy="325011"/>
          </a:xfrm>
        </p:spPr>
        <p:txBody>
          <a:bodyPr>
            <a:noAutofit/>
          </a:bodyPr>
          <a:lstStyle>
            <a:lvl1pPr marL="0" indent="0">
              <a:buNone/>
              <a:defRPr>
                <a:latin typeface="Arial Rounded MT Bold" panose="020F0704030504030204" pitchFamily="34" charset="0"/>
              </a:defRPr>
            </a:lvl1pPr>
            <a:lvl2pPr marL="457223" indent="0">
              <a:buNone/>
              <a:defRPr>
                <a:latin typeface="+mn-lt"/>
              </a:defRPr>
            </a:lvl2pPr>
            <a:lvl3pPr marL="914446" indent="0">
              <a:buNone/>
              <a:defRPr>
                <a:latin typeface="+mn-lt"/>
              </a:defRPr>
            </a:lvl3pPr>
            <a:lvl4pPr marL="1371669" indent="0">
              <a:buNone/>
              <a:defRPr>
                <a:latin typeface="+mn-lt"/>
              </a:defRPr>
            </a:lvl4pPr>
            <a:lvl5pPr marL="1828891" indent="0">
              <a:buNone/>
              <a:defRPr>
                <a:latin typeface="+mn-lt"/>
              </a:defRPr>
            </a:lvl5pPr>
          </a:lstStyle>
          <a:p>
            <a:pPr lvl="0"/>
            <a:r>
              <a:rPr lang="nl-NL" dirty="0"/>
              <a:t>Titel</a:t>
            </a:r>
            <a:endParaRPr lang="nl-BE" dirty="0"/>
          </a:p>
        </p:txBody>
      </p:sp>
      <p:sp>
        <p:nvSpPr>
          <p:cNvPr id="21" name="Date Placeholder 3">
            <a:extLst>
              <a:ext uri="{FF2B5EF4-FFF2-40B4-BE49-F238E27FC236}">
                <a16:creationId xmlns:a16="http://schemas.microsoft.com/office/drawing/2014/main" id="{23797617-9A2A-42BE-91A7-557BA9A3B339}"/>
              </a:ext>
            </a:extLst>
          </p:cNvPr>
          <p:cNvSpPr>
            <a:spLocks noGrp="1"/>
          </p:cNvSpPr>
          <p:nvPr>
            <p:ph type="dt" sz="half" idx="10"/>
          </p:nvPr>
        </p:nvSpPr>
        <p:spPr>
          <a:xfrm>
            <a:off x="704851" y="6204478"/>
            <a:ext cx="811743" cy="365125"/>
          </a:xfrm>
        </p:spPr>
        <p:txBody>
          <a:bodyPr lIns="0" tIns="0" rIns="0" bIns="0"/>
          <a:lstStyle>
            <a:lvl1pPr>
              <a:defRPr>
                <a:solidFill>
                  <a:schemeClr val="bg1"/>
                </a:solidFill>
              </a:defRPr>
            </a:lvl1pPr>
          </a:lstStyle>
          <a:p>
            <a:fld id="{05BECE69-6D6D-45FE-97AF-CD990EAE32BF}" type="datetime1">
              <a:rPr lang="nl-BE" smtClean="0"/>
              <a:t>24/11/2020</a:t>
            </a:fld>
            <a:endParaRPr lang="nl-BE" dirty="0"/>
          </a:p>
        </p:txBody>
      </p:sp>
      <p:sp>
        <p:nvSpPr>
          <p:cNvPr id="22" name="Footer Placeholder 4">
            <a:extLst>
              <a:ext uri="{FF2B5EF4-FFF2-40B4-BE49-F238E27FC236}">
                <a16:creationId xmlns:a16="http://schemas.microsoft.com/office/drawing/2014/main" id="{84F2FAB1-4F58-45C2-A410-C1CF7D683BA6}"/>
              </a:ext>
            </a:extLst>
          </p:cNvPr>
          <p:cNvSpPr>
            <a:spLocks noGrp="1"/>
          </p:cNvSpPr>
          <p:nvPr>
            <p:ph type="ftr" sz="quarter" idx="11"/>
          </p:nvPr>
        </p:nvSpPr>
        <p:spPr>
          <a:xfrm>
            <a:off x="1516593" y="6204478"/>
            <a:ext cx="4114800" cy="365125"/>
          </a:xfrm>
        </p:spPr>
        <p:txBody>
          <a:bodyPr lIns="0" tIns="0" rIns="0" bIns="0"/>
          <a:lstStyle>
            <a:lvl1pPr algn="l">
              <a:defRPr>
                <a:solidFill>
                  <a:schemeClr val="bg1"/>
                </a:solidFill>
              </a:defRPr>
            </a:lvl1pPr>
          </a:lstStyle>
          <a:p>
            <a:r>
              <a:rPr lang="nl-BE" dirty="0"/>
              <a:t>Voettekst</a:t>
            </a:r>
          </a:p>
        </p:txBody>
      </p:sp>
      <p:sp>
        <p:nvSpPr>
          <p:cNvPr id="23" name="TextBox 4">
            <a:extLst>
              <a:ext uri="{FF2B5EF4-FFF2-40B4-BE49-F238E27FC236}">
                <a16:creationId xmlns:a16="http://schemas.microsoft.com/office/drawing/2014/main" id="{B415E543-5122-4ED4-A8AA-647C117F1825}"/>
              </a:ext>
            </a:extLst>
          </p:cNvPr>
          <p:cNvSpPr txBox="1"/>
          <p:nvPr userDrawn="1"/>
        </p:nvSpPr>
        <p:spPr>
          <a:xfrm>
            <a:off x="8405793" y="-352283"/>
            <a:ext cx="3775968" cy="297454"/>
          </a:xfrm>
          <a:prstGeom prst="rect">
            <a:avLst/>
          </a:prstGeom>
          <a:noFill/>
        </p:spPr>
        <p:txBody>
          <a:bodyPr wrap="square" rtlCol="0">
            <a:spAutoFit/>
          </a:bodyPr>
          <a:lstStyle/>
          <a:p>
            <a:pPr algn="r"/>
            <a:r>
              <a:rPr lang="nl-NL" sz="1333" b="1" dirty="0">
                <a:solidFill>
                  <a:schemeClr val="tx1"/>
                </a:solidFill>
                <a:latin typeface="+mn-lt"/>
                <a:cs typeface="Arial" panose="020B0604020202020204" pitchFamily="34" charset="0"/>
              </a:rPr>
              <a:t>Titel slide</a:t>
            </a:r>
            <a:endParaRPr lang="en-US" sz="1333" b="1" dirty="0">
              <a:solidFill>
                <a:schemeClr val="tx1"/>
              </a:solidFill>
              <a:latin typeface="+mn-lt"/>
              <a:cs typeface="Arial" panose="020B0604020202020204" pitchFamily="34" charset="0"/>
            </a:endParaRPr>
          </a:p>
        </p:txBody>
      </p:sp>
      <p:sp>
        <p:nvSpPr>
          <p:cNvPr id="14" name="Slide Number Placeholder 5">
            <a:extLst>
              <a:ext uri="{FF2B5EF4-FFF2-40B4-BE49-F238E27FC236}">
                <a16:creationId xmlns:a16="http://schemas.microsoft.com/office/drawing/2014/main" id="{C622672D-881A-46AD-85C1-7DDEFA005E4F}"/>
              </a:ext>
            </a:extLst>
          </p:cNvPr>
          <p:cNvSpPr>
            <a:spLocks noGrp="1"/>
          </p:cNvSpPr>
          <p:nvPr>
            <p:ph type="sldNum" sz="quarter" idx="12"/>
          </p:nvPr>
        </p:nvSpPr>
        <p:spPr>
          <a:xfrm>
            <a:off x="8055105" y="6204478"/>
            <a:ext cx="667509" cy="365125"/>
          </a:xfrm>
        </p:spPr>
        <p:txBody>
          <a:bodyPr/>
          <a:lstStyle>
            <a:lvl1pPr>
              <a:defRPr>
                <a:solidFill>
                  <a:schemeClr val="bg1"/>
                </a:solidFill>
              </a:defRPr>
            </a:lvl1pPr>
          </a:lstStyle>
          <a:p>
            <a:fld id="{B7527A74-2D87-4307-9531-5A57D9647EEB}" type="slidenum">
              <a:rPr lang="nl-BE" smtClean="0"/>
              <a:pPr/>
              <a:t>‹nr.›</a:t>
            </a:fld>
            <a:endParaRPr lang="nl-BE" dirty="0"/>
          </a:p>
        </p:txBody>
      </p:sp>
    </p:spTree>
    <p:extLst>
      <p:ext uri="{BB962C8B-B14F-4D97-AF65-F5344CB8AC3E}">
        <p14:creationId xmlns:p14="http://schemas.microsoft.com/office/powerpoint/2010/main" val="2361828515"/>
      </p:ext>
    </p:extLst>
  </p:cSld>
  <p:clrMapOvr>
    <a:masterClrMapping/>
  </p:clrMapOvr>
  <p:extLst>
    <p:ext uri="{DCECCB84-F9BA-43D5-87BE-67443E8EF086}">
      <p15:sldGuideLst xmlns:p15="http://schemas.microsoft.com/office/powerpoint/2012/main"/>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ekst en 3 afbeeldingen">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63" y="0"/>
            <a:ext cx="12192000" cy="6858000"/>
          </a:xfrm>
          <a:prstGeom prst="rect">
            <a:avLst/>
          </a:prstGeom>
        </p:spPr>
      </p:pic>
      <p:sp>
        <p:nvSpPr>
          <p:cNvPr id="10" name="afbeelding placeholder">
            <a:extLst>
              <a:ext uri="{FF2B5EF4-FFF2-40B4-BE49-F238E27FC236}">
                <a16:creationId xmlns:a16="http://schemas.microsoft.com/office/drawing/2014/main" id="{BF11F0D6-36C4-4080-A5EE-1C71DA09C63D}"/>
              </a:ext>
            </a:extLst>
          </p:cNvPr>
          <p:cNvSpPr>
            <a:spLocks noGrp="1"/>
          </p:cNvSpPr>
          <p:nvPr>
            <p:ph type="pic" sz="quarter" idx="13"/>
          </p:nvPr>
        </p:nvSpPr>
        <p:spPr>
          <a:xfrm>
            <a:off x="6262794" y="1099200"/>
            <a:ext cx="5478357" cy="3130551"/>
          </a:xfrm>
        </p:spPr>
        <p:txBody>
          <a:bodyPr tIns="1440000">
            <a:normAutofit/>
          </a:bodyPr>
          <a:lstStyle>
            <a:lvl1pPr marL="0" indent="0" algn="ctr">
              <a:buNone/>
              <a:defRPr sz="1067"/>
            </a:lvl1pPr>
          </a:lstStyle>
          <a:p>
            <a:r>
              <a:rPr lang="nl-NL"/>
              <a:t>Klik op het pictogram als u een afbeelding wilt toevoegen</a:t>
            </a:r>
            <a:endParaRPr lang="nl-BE" dirty="0"/>
          </a:p>
        </p:txBody>
      </p:sp>
      <p:sp>
        <p:nvSpPr>
          <p:cNvPr id="12" name="afbeelding placeholder klein L">
            <a:extLst>
              <a:ext uri="{FF2B5EF4-FFF2-40B4-BE49-F238E27FC236}">
                <a16:creationId xmlns:a16="http://schemas.microsoft.com/office/drawing/2014/main" id="{5C550790-1878-4E4B-B46B-972377CCD569}"/>
              </a:ext>
            </a:extLst>
          </p:cNvPr>
          <p:cNvSpPr>
            <a:spLocks noGrp="1"/>
          </p:cNvSpPr>
          <p:nvPr>
            <p:ph type="pic" sz="quarter" idx="14"/>
          </p:nvPr>
        </p:nvSpPr>
        <p:spPr>
          <a:xfrm>
            <a:off x="6262793" y="4344459"/>
            <a:ext cx="2697162" cy="1752599"/>
          </a:xfrm>
        </p:spPr>
        <p:txBody>
          <a:bodyPr>
            <a:normAutofit/>
          </a:bodyPr>
          <a:lstStyle>
            <a:lvl1pPr marL="0" indent="0">
              <a:buNone/>
              <a:defRPr sz="1067"/>
            </a:lvl1pPr>
          </a:lstStyle>
          <a:p>
            <a:r>
              <a:rPr lang="nl-NL"/>
              <a:t>Klik op het pictogram als u een afbeelding wilt toevoegen</a:t>
            </a:r>
            <a:endParaRPr lang="nl-BE"/>
          </a:p>
        </p:txBody>
      </p:sp>
      <p:sp>
        <p:nvSpPr>
          <p:cNvPr id="16" name="afbeelding placeholder klein R">
            <a:extLst>
              <a:ext uri="{FF2B5EF4-FFF2-40B4-BE49-F238E27FC236}">
                <a16:creationId xmlns:a16="http://schemas.microsoft.com/office/drawing/2014/main" id="{0AD5257D-D027-4510-AE37-6478FB52D6AC}"/>
              </a:ext>
            </a:extLst>
          </p:cNvPr>
          <p:cNvSpPr>
            <a:spLocks noGrp="1"/>
          </p:cNvSpPr>
          <p:nvPr>
            <p:ph type="pic" sz="quarter" idx="15"/>
          </p:nvPr>
        </p:nvSpPr>
        <p:spPr>
          <a:xfrm>
            <a:off x="9043988" y="4344459"/>
            <a:ext cx="2697162" cy="1752599"/>
          </a:xfrm>
        </p:spPr>
        <p:txBody>
          <a:bodyPr>
            <a:normAutofit/>
          </a:bodyPr>
          <a:lstStyle>
            <a:lvl1pPr marL="0" indent="0">
              <a:buNone/>
              <a:defRPr sz="1067"/>
            </a:lvl1pPr>
          </a:lstStyle>
          <a:p>
            <a:r>
              <a:rPr lang="nl-NL"/>
              <a:t>Klik op het pictogram als u een afbeelding wilt toevoegen</a:t>
            </a:r>
            <a:endParaRPr lang="nl-BE" dirty="0"/>
          </a:p>
        </p:txBody>
      </p:sp>
      <p:sp>
        <p:nvSpPr>
          <p:cNvPr id="3" name="Tijdelijke aanduiding voor tekst 2">
            <a:extLst>
              <a:ext uri="{FF2B5EF4-FFF2-40B4-BE49-F238E27FC236}">
                <a16:creationId xmlns:a16="http://schemas.microsoft.com/office/drawing/2014/main" id="{4A7D640B-CDD8-4169-B1E1-C9092DA4F966}"/>
              </a:ext>
            </a:extLst>
          </p:cNvPr>
          <p:cNvSpPr>
            <a:spLocks noGrp="1"/>
          </p:cNvSpPr>
          <p:nvPr>
            <p:ph type="body" sz="quarter" idx="17"/>
          </p:nvPr>
        </p:nvSpPr>
        <p:spPr>
          <a:xfrm>
            <a:off x="700800" y="1569601"/>
            <a:ext cx="5478357" cy="4081187"/>
          </a:xfrm>
        </p:spPr>
        <p:txBody>
          <a:bodyPr>
            <a:noAutofit/>
          </a:bodyPr>
          <a:lstStyle>
            <a:lvl1pPr marL="0" indent="0">
              <a:buNone/>
              <a:defRPr>
                <a:latin typeface="+mn-lt"/>
              </a:defRPr>
            </a:lvl1pPr>
            <a:lvl2pPr marL="457223" indent="0">
              <a:buNone/>
              <a:defRPr>
                <a:latin typeface="+mn-lt"/>
              </a:defRPr>
            </a:lvl2pPr>
            <a:lvl3pPr marL="914446" indent="0">
              <a:buNone/>
              <a:defRPr>
                <a:latin typeface="+mn-lt"/>
              </a:defRPr>
            </a:lvl3pPr>
            <a:lvl4pPr marL="1371669" indent="0">
              <a:buNone/>
              <a:defRPr>
                <a:latin typeface="+mn-lt"/>
              </a:defRPr>
            </a:lvl4pPr>
            <a:lvl5pPr marL="1828891" indent="0">
              <a:buNone/>
              <a:defRPr>
                <a:latin typeface="+mn-lt"/>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665795" y="592589"/>
            <a:ext cx="11050419" cy="420237"/>
          </a:xfrm>
        </p:spPr>
        <p:txBody>
          <a:bodyPr lIns="0" tIns="0" rIns="0" bIns="0" anchor="t">
            <a:noAutofit/>
          </a:bodyPr>
          <a:lstStyle>
            <a:lvl1pPr>
              <a:defRPr sz="2933">
                <a:solidFill>
                  <a:schemeClr val="tx1"/>
                </a:solidFill>
                <a:latin typeface="Arial Rounded MT Bold" panose="020F0704030504030204" pitchFamily="34" charset="0"/>
              </a:defRPr>
            </a:lvl1pPr>
          </a:lstStyle>
          <a:p>
            <a:r>
              <a:rPr lang="nl-NL" dirty="0"/>
              <a:t>Titel</a:t>
            </a:r>
            <a:endParaRPr lang="en-US" dirty="0"/>
          </a:p>
        </p:txBody>
      </p:sp>
      <p:cxnSp>
        <p:nvCxnSpPr>
          <p:cNvPr id="8" name="Rechte verbindingslijn 7">
            <a:extLst>
              <a:ext uri="{FF2B5EF4-FFF2-40B4-BE49-F238E27FC236}">
                <a16:creationId xmlns:a16="http://schemas.microsoft.com/office/drawing/2014/main" id="{6E916ED6-1D5C-4BD5-A13A-5B98D6CE638F}"/>
              </a:ext>
            </a:extLst>
          </p:cNvPr>
          <p:cNvCxnSpPr>
            <a:cxnSpLocks/>
          </p:cNvCxnSpPr>
          <p:nvPr userDrawn="1"/>
        </p:nvCxnSpPr>
        <p:spPr>
          <a:xfrm>
            <a:off x="693738" y="1099200"/>
            <a:ext cx="5484706"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21" name="Date Placeholder 3">
            <a:extLst>
              <a:ext uri="{FF2B5EF4-FFF2-40B4-BE49-F238E27FC236}">
                <a16:creationId xmlns:a16="http://schemas.microsoft.com/office/drawing/2014/main" id="{42CB94D7-5D59-4DFC-94D3-DA4222132B33}"/>
              </a:ext>
            </a:extLst>
          </p:cNvPr>
          <p:cNvSpPr>
            <a:spLocks noGrp="1"/>
          </p:cNvSpPr>
          <p:nvPr>
            <p:ph type="dt" sz="half" idx="10"/>
          </p:nvPr>
        </p:nvSpPr>
        <p:spPr>
          <a:xfrm>
            <a:off x="704851" y="6204478"/>
            <a:ext cx="811743" cy="365125"/>
          </a:xfrm>
        </p:spPr>
        <p:txBody>
          <a:bodyPr lIns="0" tIns="0" rIns="0" bIns="0"/>
          <a:lstStyle>
            <a:lvl1pPr>
              <a:defRPr>
                <a:solidFill>
                  <a:schemeClr val="bg1"/>
                </a:solidFill>
              </a:defRPr>
            </a:lvl1pPr>
          </a:lstStyle>
          <a:p>
            <a:fld id="{05BECE69-6D6D-45FE-97AF-CD990EAE32BF}" type="datetime1">
              <a:rPr lang="nl-BE" smtClean="0"/>
              <a:t>24/11/2020</a:t>
            </a:fld>
            <a:endParaRPr lang="nl-BE" dirty="0"/>
          </a:p>
        </p:txBody>
      </p:sp>
      <p:sp>
        <p:nvSpPr>
          <p:cNvPr id="22" name="Footer Placeholder 4">
            <a:extLst>
              <a:ext uri="{FF2B5EF4-FFF2-40B4-BE49-F238E27FC236}">
                <a16:creationId xmlns:a16="http://schemas.microsoft.com/office/drawing/2014/main" id="{9D8DD6B7-D598-4C95-97E9-BC30A87EE5C1}"/>
              </a:ext>
            </a:extLst>
          </p:cNvPr>
          <p:cNvSpPr>
            <a:spLocks noGrp="1"/>
          </p:cNvSpPr>
          <p:nvPr>
            <p:ph type="ftr" sz="quarter" idx="11"/>
          </p:nvPr>
        </p:nvSpPr>
        <p:spPr>
          <a:xfrm>
            <a:off x="1516593" y="6204478"/>
            <a:ext cx="4114800" cy="365125"/>
          </a:xfrm>
        </p:spPr>
        <p:txBody>
          <a:bodyPr lIns="0" tIns="0" rIns="0" bIns="0"/>
          <a:lstStyle>
            <a:lvl1pPr algn="l">
              <a:defRPr>
                <a:solidFill>
                  <a:schemeClr val="bg1"/>
                </a:solidFill>
              </a:defRPr>
            </a:lvl1pPr>
          </a:lstStyle>
          <a:p>
            <a:r>
              <a:rPr lang="nl-BE" dirty="0"/>
              <a:t>Voettekst</a:t>
            </a:r>
          </a:p>
        </p:txBody>
      </p:sp>
      <p:sp>
        <p:nvSpPr>
          <p:cNvPr id="19" name="TextBox 4">
            <a:extLst>
              <a:ext uri="{FF2B5EF4-FFF2-40B4-BE49-F238E27FC236}">
                <a16:creationId xmlns:a16="http://schemas.microsoft.com/office/drawing/2014/main" id="{2CD7B7E4-430F-492F-AE79-EDAE65BABEA5}"/>
              </a:ext>
            </a:extLst>
          </p:cNvPr>
          <p:cNvSpPr txBox="1"/>
          <p:nvPr userDrawn="1"/>
        </p:nvSpPr>
        <p:spPr>
          <a:xfrm>
            <a:off x="8405793" y="-352283"/>
            <a:ext cx="3775968" cy="297454"/>
          </a:xfrm>
          <a:prstGeom prst="rect">
            <a:avLst/>
          </a:prstGeom>
          <a:noFill/>
        </p:spPr>
        <p:txBody>
          <a:bodyPr wrap="square" rtlCol="0">
            <a:spAutoFit/>
          </a:bodyPr>
          <a:lstStyle/>
          <a:p>
            <a:pPr algn="r"/>
            <a:r>
              <a:rPr lang="nl-NL" sz="1333" b="1" dirty="0">
                <a:solidFill>
                  <a:schemeClr val="tx1"/>
                </a:solidFill>
                <a:latin typeface="+mn-lt"/>
                <a:cs typeface="Arial" panose="020B0604020202020204" pitchFamily="34" charset="0"/>
              </a:rPr>
              <a:t>Tekst en 3 afbeelding slide</a:t>
            </a:r>
            <a:endParaRPr lang="en-US" sz="1333" b="1" dirty="0">
              <a:solidFill>
                <a:schemeClr val="tx1"/>
              </a:solidFill>
              <a:latin typeface="+mn-lt"/>
              <a:cs typeface="Arial" panose="020B0604020202020204" pitchFamily="34" charset="0"/>
            </a:endParaRPr>
          </a:p>
        </p:txBody>
      </p:sp>
      <p:sp>
        <p:nvSpPr>
          <p:cNvPr id="14" name="Slide Number Placeholder 5">
            <a:extLst>
              <a:ext uri="{FF2B5EF4-FFF2-40B4-BE49-F238E27FC236}">
                <a16:creationId xmlns:a16="http://schemas.microsoft.com/office/drawing/2014/main" id="{D298E6EB-9C9F-42C7-9A88-763E9F891878}"/>
              </a:ext>
            </a:extLst>
          </p:cNvPr>
          <p:cNvSpPr>
            <a:spLocks noGrp="1"/>
          </p:cNvSpPr>
          <p:nvPr>
            <p:ph type="sldNum" sz="quarter" idx="12"/>
          </p:nvPr>
        </p:nvSpPr>
        <p:spPr>
          <a:xfrm>
            <a:off x="8055105" y="6204478"/>
            <a:ext cx="667509" cy="365125"/>
          </a:xfrm>
        </p:spPr>
        <p:txBody>
          <a:bodyPr/>
          <a:lstStyle>
            <a:lvl1pPr>
              <a:defRPr>
                <a:solidFill>
                  <a:schemeClr val="bg1"/>
                </a:solidFill>
              </a:defRPr>
            </a:lvl1pPr>
          </a:lstStyle>
          <a:p>
            <a:fld id="{B7527A74-2D87-4307-9531-5A57D9647EEB}" type="slidenum">
              <a:rPr lang="nl-BE" smtClean="0"/>
              <a:pPr/>
              <a:t>‹nr.›</a:t>
            </a:fld>
            <a:endParaRPr lang="nl-BE" dirty="0"/>
          </a:p>
        </p:txBody>
      </p:sp>
    </p:spTree>
    <p:extLst>
      <p:ext uri="{BB962C8B-B14F-4D97-AF65-F5344CB8AC3E}">
        <p14:creationId xmlns:p14="http://schemas.microsoft.com/office/powerpoint/2010/main" val="2690805550"/>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ekst">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3" y="0"/>
            <a:ext cx="12192000" cy="6858000"/>
          </a:xfrm>
          <a:prstGeom prst="rect">
            <a:avLst/>
          </a:prstGeom>
        </p:spPr>
      </p:pic>
      <p:sp>
        <p:nvSpPr>
          <p:cNvPr id="3" name="Tijdelijke aanduiding voor tekst 2">
            <a:extLst>
              <a:ext uri="{FF2B5EF4-FFF2-40B4-BE49-F238E27FC236}">
                <a16:creationId xmlns:a16="http://schemas.microsoft.com/office/drawing/2014/main" id="{4A7D640B-CDD8-4169-B1E1-C9092DA4F966}"/>
              </a:ext>
            </a:extLst>
          </p:cNvPr>
          <p:cNvSpPr>
            <a:spLocks noGrp="1"/>
          </p:cNvSpPr>
          <p:nvPr>
            <p:ph type="body" sz="quarter" idx="17"/>
          </p:nvPr>
        </p:nvSpPr>
        <p:spPr>
          <a:xfrm>
            <a:off x="700088" y="1569601"/>
            <a:ext cx="11050419" cy="4069200"/>
          </a:xfrm>
        </p:spPr>
        <p:txBody>
          <a:bodyPr>
            <a:noAutofit/>
          </a:bodyPr>
          <a:lstStyle>
            <a:lvl1pPr marL="0" indent="0">
              <a:buNone/>
              <a:defRPr>
                <a:latin typeface="+mn-lt"/>
              </a:defRPr>
            </a:lvl1pPr>
            <a:lvl2pPr marL="457223" indent="0">
              <a:buNone/>
              <a:defRPr>
                <a:latin typeface="+mn-lt"/>
              </a:defRPr>
            </a:lvl2pPr>
            <a:lvl3pPr marL="914446" indent="0">
              <a:buNone/>
              <a:defRPr>
                <a:latin typeface="+mn-lt"/>
              </a:defRPr>
            </a:lvl3pPr>
            <a:lvl4pPr marL="1371669" indent="0">
              <a:buNone/>
              <a:defRPr>
                <a:latin typeface="+mn-lt"/>
              </a:defRPr>
            </a:lvl4pPr>
            <a:lvl5pPr marL="1828891" indent="0">
              <a:buNone/>
              <a:defRPr>
                <a:latin typeface="+mn-lt"/>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9695544" y="6204478"/>
            <a:ext cx="667509" cy="365125"/>
          </a:xfrm>
          <a:prstGeom prst="rect">
            <a:avLst/>
          </a:prstGeom>
        </p:spPr>
        <p:txBody>
          <a:bodyPr/>
          <a:lstStyle>
            <a:lvl1pPr>
              <a:defRPr>
                <a:solidFill>
                  <a:schemeClr val="bg1"/>
                </a:solidFill>
              </a:defRPr>
            </a:lvl1pPr>
          </a:lstStyle>
          <a:p>
            <a:fld id="{A17C540D-E4A5-470C-AEA5-B7315108B209}" type="slidenum">
              <a:rPr lang="nl-BE" smtClean="0"/>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665795" y="592589"/>
            <a:ext cx="11050419" cy="420237"/>
          </a:xfrm>
        </p:spPr>
        <p:txBody>
          <a:bodyPr lIns="0" tIns="0" rIns="0" bIns="0" anchor="t">
            <a:noAutofit/>
          </a:bodyPr>
          <a:lstStyle>
            <a:lvl1pPr>
              <a:defRPr sz="2933">
                <a:solidFill>
                  <a:schemeClr val="tx1"/>
                </a:solidFill>
                <a:latin typeface="Arial Rounded MT Bold" panose="020F0704030504030204" pitchFamily="34" charset="0"/>
              </a:defRPr>
            </a:lvl1pPr>
          </a:lstStyle>
          <a:p>
            <a:r>
              <a:rPr lang="nl-NL" dirty="0"/>
              <a:t>Titel</a:t>
            </a:r>
            <a:endParaRPr lang="en-US" dirty="0"/>
          </a:p>
        </p:txBody>
      </p:sp>
      <p:cxnSp>
        <p:nvCxnSpPr>
          <p:cNvPr id="8" name="Rechte verbindingslijn 7">
            <a:extLst>
              <a:ext uri="{FF2B5EF4-FFF2-40B4-BE49-F238E27FC236}">
                <a16:creationId xmlns:a16="http://schemas.microsoft.com/office/drawing/2014/main" id="{6E916ED6-1D5C-4BD5-A13A-5B98D6CE638F}"/>
              </a:ext>
            </a:extLst>
          </p:cNvPr>
          <p:cNvCxnSpPr>
            <a:cxnSpLocks/>
          </p:cNvCxnSpPr>
          <p:nvPr/>
        </p:nvCxnSpPr>
        <p:spPr>
          <a:xfrm>
            <a:off x="693738" y="1099200"/>
            <a:ext cx="11039475"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19" name="Date Placeholder 3">
            <a:extLst>
              <a:ext uri="{FF2B5EF4-FFF2-40B4-BE49-F238E27FC236}">
                <a16:creationId xmlns:a16="http://schemas.microsoft.com/office/drawing/2014/main" id="{BC003533-BC48-439B-A922-F888963D4AC7}"/>
              </a:ext>
            </a:extLst>
          </p:cNvPr>
          <p:cNvSpPr>
            <a:spLocks noGrp="1"/>
          </p:cNvSpPr>
          <p:nvPr>
            <p:ph type="dt" sz="half" idx="10"/>
          </p:nvPr>
        </p:nvSpPr>
        <p:spPr>
          <a:xfrm>
            <a:off x="704851" y="6204478"/>
            <a:ext cx="811743" cy="365125"/>
          </a:xfrm>
        </p:spPr>
        <p:txBody>
          <a:bodyPr lIns="0" tIns="0" rIns="0" bIns="0"/>
          <a:lstStyle>
            <a:lvl1pPr>
              <a:defRPr>
                <a:solidFill>
                  <a:schemeClr val="bg1"/>
                </a:solidFill>
              </a:defRPr>
            </a:lvl1pPr>
          </a:lstStyle>
          <a:p>
            <a:fld id="{4719153B-1506-4BA9-B6CB-F6C895F8C4C3}" type="datetimeFigureOut">
              <a:rPr lang="nl-BE" smtClean="0"/>
              <a:t>24/11/2020</a:t>
            </a:fld>
            <a:endParaRPr lang="nl-BE"/>
          </a:p>
        </p:txBody>
      </p:sp>
      <p:sp>
        <p:nvSpPr>
          <p:cNvPr id="20" name="Footer Placeholder 4">
            <a:extLst>
              <a:ext uri="{FF2B5EF4-FFF2-40B4-BE49-F238E27FC236}">
                <a16:creationId xmlns:a16="http://schemas.microsoft.com/office/drawing/2014/main" id="{F1F583E7-15C9-4A51-83EB-9FC4D7B086FC}"/>
              </a:ext>
            </a:extLst>
          </p:cNvPr>
          <p:cNvSpPr>
            <a:spLocks noGrp="1"/>
          </p:cNvSpPr>
          <p:nvPr>
            <p:ph type="ftr" sz="quarter" idx="11"/>
          </p:nvPr>
        </p:nvSpPr>
        <p:spPr>
          <a:xfrm>
            <a:off x="1516593" y="6204478"/>
            <a:ext cx="4114800" cy="365125"/>
          </a:xfrm>
        </p:spPr>
        <p:txBody>
          <a:bodyPr lIns="0" tIns="0" rIns="0" bIns="0"/>
          <a:lstStyle>
            <a:lvl1pPr algn="l">
              <a:defRPr>
                <a:solidFill>
                  <a:schemeClr val="bg1"/>
                </a:solidFill>
              </a:defRPr>
            </a:lvl1pPr>
          </a:lstStyle>
          <a:p>
            <a:endParaRPr lang="nl-BE"/>
          </a:p>
        </p:txBody>
      </p:sp>
      <p:sp>
        <p:nvSpPr>
          <p:cNvPr id="12" name="TextBox 4">
            <a:extLst>
              <a:ext uri="{FF2B5EF4-FFF2-40B4-BE49-F238E27FC236}">
                <a16:creationId xmlns:a16="http://schemas.microsoft.com/office/drawing/2014/main" id="{88A2F8C1-53AF-4DEB-9965-55FC86D3788C}"/>
              </a:ext>
            </a:extLst>
          </p:cNvPr>
          <p:cNvSpPr txBox="1"/>
          <p:nvPr/>
        </p:nvSpPr>
        <p:spPr>
          <a:xfrm>
            <a:off x="8405793" y="-352283"/>
            <a:ext cx="3775968" cy="297454"/>
          </a:xfrm>
          <a:prstGeom prst="rect">
            <a:avLst/>
          </a:prstGeom>
          <a:noFill/>
        </p:spPr>
        <p:txBody>
          <a:bodyPr wrap="square" rtlCol="0">
            <a:spAutoFit/>
          </a:bodyPr>
          <a:lstStyle/>
          <a:p>
            <a:pPr algn="r"/>
            <a:r>
              <a:rPr lang="nl-NL" sz="1333" b="1" dirty="0">
                <a:solidFill>
                  <a:schemeClr val="tx1"/>
                </a:solidFill>
                <a:latin typeface="+mn-lt"/>
                <a:cs typeface="Arial" panose="020B0604020202020204" pitchFamily="34" charset="0"/>
              </a:rPr>
              <a:t>Tekst slide</a:t>
            </a:r>
            <a:endParaRPr lang="en-US" sz="1333" b="1" dirty="0">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707793600"/>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abel">
    <p:spTree>
      <p:nvGrpSpPr>
        <p:cNvPr id="1" name=""/>
        <p:cNvGrpSpPr/>
        <p:nvPr/>
      </p:nvGrpSpPr>
      <p:grpSpPr>
        <a:xfrm>
          <a:off x="0" y="0"/>
          <a:ext cx="0" cy="0"/>
          <a:chOff x="0" y="0"/>
          <a:chExt cx="0" cy="0"/>
        </a:xfrm>
      </p:grpSpPr>
      <p:pic>
        <p:nvPicPr>
          <p:cNvPr id="7" name="template Image TEMP" hidden="1">
            <a:extLst>
              <a:ext uri="{FF2B5EF4-FFF2-40B4-BE49-F238E27FC236}">
                <a16:creationId xmlns:a16="http://schemas.microsoft.com/office/drawing/2014/main" id="{43D6F5A4-B7C8-4788-B1CD-3A803969CC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3" y="0"/>
            <a:ext cx="12192000" cy="6858000"/>
          </a:xfrm>
          <a:prstGeom prst="rect">
            <a:avLst/>
          </a:prstGeom>
        </p:spPr>
      </p:pic>
      <p:sp>
        <p:nvSpPr>
          <p:cNvPr id="17" name="Slide Number Placeholder 5">
            <a:extLst>
              <a:ext uri="{FF2B5EF4-FFF2-40B4-BE49-F238E27FC236}">
                <a16:creationId xmlns:a16="http://schemas.microsoft.com/office/drawing/2014/main" id="{5BEE1039-A62C-42C0-ADE4-DB43D036A87E}"/>
              </a:ext>
            </a:extLst>
          </p:cNvPr>
          <p:cNvSpPr>
            <a:spLocks noGrp="1"/>
          </p:cNvSpPr>
          <p:nvPr>
            <p:ph type="sldNum" sz="quarter" idx="12"/>
          </p:nvPr>
        </p:nvSpPr>
        <p:spPr>
          <a:xfrm>
            <a:off x="9695544" y="6204478"/>
            <a:ext cx="667509" cy="365125"/>
          </a:xfrm>
          <a:prstGeom prst="rect">
            <a:avLst/>
          </a:prstGeom>
        </p:spPr>
        <p:txBody>
          <a:bodyPr/>
          <a:lstStyle>
            <a:lvl1pPr>
              <a:defRPr>
                <a:solidFill>
                  <a:schemeClr val="bg1"/>
                </a:solidFill>
              </a:defRPr>
            </a:lvl1pPr>
          </a:lstStyle>
          <a:p>
            <a:fld id="{A17C540D-E4A5-470C-AEA5-B7315108B209}" type="slidenum">
              <a:rPr lang="nl-BE" smtClean="0"/>
              <a:t>‹nr.›</a:t>
            </a:fld>
            <a:endParaRPr lang="nl-BE"/>
          </a:p>
        </p:txBody>
      </p:sp>
      <p:sp>
        <p:nvSpPr>
          <p:cNvPr id="18" name="Title 1">
            <a:extLst>
              <a:ext uri="{FF2B5EF4-FFF2-40B4-BE49-F238E27FC236}">
                <a16:creationId xmlns:a16="http://schemas.microsoft.com/office/drawing/2014/main" id="{205088BA-D60E-489A-ACC8-782DA263A712}"/>
              </a:ext>
            </a:extLst>
          </p:cNvPr>
          <p:cNvSpPr>
            <a:spLocks noGrp="1"/>
          </p:cNvSpPr>
          <p:nvPr>
            <p:ph type="title" hasCustomPrompt="1"/>
          </p:nvPr>
        </p:nvSpPr>
        <p:spPr>
          <a:xfrm>
            <a:off x="665795" y="592589"/>
            <a:ext cx="11050419" cy="420237"/>
          </a:xfrm>
        </p:spPr>
        <p:txBody>
          <a:bodyPr lIns="0" tIns="0" rIns="0" bIns="0" anchor="t">
            <a:noAutofit/>
          </a:bodyPr>
          <a:lstStyle>
            <a:lvl1pPr>
              <a:defRPr sz="2933">
                <a:solidFill>
                  <a:schemeClr val="tx1"/>
                </a:solidFill>
                <a:latin typeface="Arial Rounded MT Bold" panose="020F0704030504030204" pitchFamily="34" charset="0"/>
              </a:defRPr>
            </a:lvl1pPr>
          </a:lstStyle>
          <a:p>
            <a:r>
              <a:rPr lang="nl-NL" dirty="0"/>
              <a:t>Titel</a:t>
            </a:r>
            <a:endParaRPr lang="en-US" dirty="0"/>
          </a:p>
        </p:txBody>
      </p:sp>
      <p:cxnSp>
        <p:nvCxnSpPr>
          <p:cNvPr id="8" name="Rechte verbindingslijn 7">
            <a:extLst>
              <a:ext uri="{FF2B5EF4-FFF2-40B4-BE49-F238E27FC236}">
                <a16:creationId xmlns:a16="http://schemas.microsoft.com/office/drawing/2014/main" id="{6E916ED6-1D5C-4BD5-A13A-5B98D6CE638F}"/>
              </a:ext>
            </a:extLst>
          </p:cNvPr>
          <p:cNvCxnSpPr>
            <a:cxnSpLocks/>
          </p:cNvCxnSpPr>
          <p:nvPr/>
        </p:nvCxnSpPr>
        <p:spPr>
          <a:xfrm>
            <a:off x="693738" y="1099200"/>
            <a:ext cx="11039475" cy="0"/>
          </a:xfrm>
          <a:prstGeom prst="line">
            <a:avLst/>
          </a:prstGeom>
          <a:ln w="28575">
            <a:solidFill>
              <a:srgbClr val="44C8F5"/>
            </a:solidFill>
          </a:ln>
        </p:spPr>
        <p:style>
          <a:lnRef idx="1">
            <a:schemeClr val="accent1"/>
          </a:lnRef>
          <a:fillRef idx="0">
            <a:schemeClr val="accent1"/>
          </a:fillRef>
          <a:effectRef idx="0">
            <a:schemeClr val="accent1"/>
          </a:effectRef>
          <a:fontRef idx="minor">
            <a:schemeClr val="tx1"/>
          </a:fontRef>
        </p:style>
      </p:cxnSp>
      <p:sp>
        <p:nvSpPr>
          <p:cNvPr id="19" name="Date Placeholder 3">
            <a:extLst>
              <a:ext uri="{FF2B5EF4-FFF2-40B4-BE49-F238E27FC236}">
                <a16:creationId xmlns:a16="http://schemas.microsoft.com/office/drawing/2014/main" id="{BC003533-BC48-439B-A922-F888963D4AC7}"/>
              </a:ext>
            </a:extLst>
          </p:cNvPr>
          <p:cNvSpPr>
            <a:spLocks noGrp="1"/>
          </p:cNvSpPr>
          <p:nvPr>
            <p:ph type="dt" sz="half" idx="10"/>
          </p:nvPr>
        </p:nvSpPr>
        <p:spPr>
          <a:xfrm>
            <a:off x="704851" y="6204478"/>
            <a:ext cx="811743" cy="365125"/>
          </a:xfrm>
        </p:spPr>
        <p:txBody>
          <a:bodyPr lIns="0" tIns="0" rIns="0" bIns="0"/>
          <a:lstStyle>
            <a:lvl1pPr>
              <a:defRPr>
                <a:solidFill>
                  <a:schemeClr val="bg1"/>
                </a:solidFill>
              </a:defRPr>
            </a:lvl1pPr>
          </a:lstStyle>
          <a:p>
            <a:fld id="{4719153B-1506-4BA9-B6CB-F6C895F8C4C3}" type="datetimeFigureOut">
              <a:rPr lang="nl-BE" smtClean="0"/>
              <a:t>24/11/2020</a:t>
            </a:fld>
            <a:endParaRPr lang="nl-BE"/>
          </a:p>
        </p:txBody>
      </p:sp>
      <p:sp>
        <p:nvSpPr>
          <p:cNvPr id="20" name="Footer Placeholder 4">
            <a:extLst>
              <a:ext uri="{FF2B5EF4-FFF2-40B4-BE49-F238E27FC236}">
                <a16:creationId xmlns:a16="http://schemas.microsoft.com/office/drawing/2014/main" id="{F1F583E7-15C9-4A51-83EB-9FC4D7B086FC}"/>
              </a:ext>
            </a:extLst>
          </p:cNvPr>
          <p:cNvSpPr>
            <a:spLocks noGrp="1"/>
          </p:cNvSpPr>
          <p:nvPr>
            <p:ph type="ftr" sz="quarter" idx="11"/>
          </p:nvPr>
        </p:nvSpPr>
        <p:spPr>
          <a:xfrm>
            <a:off x="1516593" y="6204478"/>
            <a:ext cx="4114800" cy="365125"/>
          </a:xfrm>
        </p:spPr>
        <p:txBody>
          <a:bodyPr lIns="0" tIns="0" rIns="0" bIns="0"/>
          <a:lstStyle>
            <a:lvl1pPr algn="l">
              <a:defRPr>
                <a:solidFill>
                  <a:schemeClr val="bg1"/>
                </a:solidFill>
              </a:defRPr>
            </a:lvl1pPr>
          </a:lstStyle>
          <a:p>
            <a:endParaRPr lang="nl-BE"/>
          </a:p>
        </p:txBody>
      </p:sp>
      <p:sp>
        <p:nvSpPr>
          <p:cNvPr id="4" name="Tijdelijke aanduiding voor tabel 3">
            <a:extLst>
              <a:ext uri="{FF2B5EF4-FFF2-40B4-BE49-F238E27FC236}">
                <a16:creationId xmlns:a16="http://schemas.microsoft.com/office/drawing/2014/main" id="{08476D39-8254-4D49-88E7-E952BF1FA19A}"/>
              </a:ext>
            </a:extLst>
          </p:cNvPr>
          <p:cNvSpPr>
            <a:spLocks noGrp="1" noChangeAspect="1"/>
          </p:cNvSpPr>
          <p:nvPr>
            <p:ph type="tbl" sz="quarter" idx="18"/>
          </p:nvPr>
        </p:nvSpPr>
        <p:spPr>
          <a:xfrm>
            <a:off x="704850" y="1119717"/>
            <a:ext cx="11050059" cy="4520142"/>
          </a:xfrm>
        </p:spPr>
        <p:txBody>
          <a:bodyPr>
            <a:normAutofit/>
          </a:bodyPr>
          <a:lstStyle>
            <a:lvl1pPr marL="0" indent="0" algn="ctr">
              <a:buNone/>
              <a:defRPr/>
            </a:lvl1pPr>
          </a:lstStyle>
          <a:p>
            <a:r>
              <a:rPr lang="nl-NL"/>
              <a:t>Klik op het pictogram als u een tabel wilt toevoegen</a:t>
            </a:r>
            <a:endParaRPr lang="nl-BE"/>
          </a:p>
        </p:txBody>
      </p:sp>
      <p:sp>
        <p:nvSpPr>
          <p:cNvPr id="16" name="TextBox 4">
            <a:extLst>
              <a:ext uri="{FF2B5EF4-FFF2-40B4-BE49-F238E27FC236}">
                <a16:creationId xmlns:a16="http://schemas.microsoft.com/office/drawing/2014/main" id="{8C7A8C97-A0A2-4491-BA0D-727C7CE0B7F3}"/>
              </a:ext>
            </a:extLst>
          </p:cNvPr>
          <p:cNvSpPr txBox="1"/>
          <p:nvPr/>
        </p:nvSpPr>
        <p:spPr>
          <a:xfrm>
            <a:off x="8405793" y="-352283"/>
            <a:ext cx="3775968" cy="297454"/>
          </a:xfrm>
          <a:prstGeom prst="rect">
            <a:avLst/>
          </a:prstGeom>
          <a:noFill/>
        </p:spPr>
        <p:txBody>
          <a:bodyPr wrap="square" rtlCol="0">
            <a:spAutoFit/>
          </a:bodyPr>
          <a:lstStyle/>
          <a:p>
            <a:pPr algn="r"/>
            <a:r>
              <a:rPr lang="nl-NL" sz="1333" b="1" dirty="0">
                <a:solidFill>
                  <a:schemeClr val="tx1"/>
                </a:solidFill>
                <a:latin typeface="+mn-lt"/>
                <a:cs typeface="Arial" panose="020B0604020202020204" pitchFamily="34" charset="0"/>
              </a:rPr>
              <a:t>Tabel slide</a:t>
            </a:r>
            <a:endParaRPr lang="en-US" sz="1333" b="1" dirty="0">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252948023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slideLayout" Target="../slideLayouts/slideLayout43.xml"/><Relationship Id="rId26" Type="http://schemas.openxmlformats.org/officeDocument/2006/relationships/theme" Target="../theme/theme2.xml"/><Relationship Id="rId3" Type="http://schemas.openxmlformats.org/officeDocument/2006/relationships/slideLayout" Target="../slideLayouts/slideLayout28.xml"/><Relationship Id="rId21" Type="http://schemas.openxmlformats.org/officeDocument/2006/relationships/slideLayout" Target="../slideLayouts/slideLayout46.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5" Type="http://schemas.openxmlformats.org/officeDocument/2006/relationships/slideLayout" Target="../slideLayouts/slideLayout50.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20" Type="http://schemas.openxmlformats.org/officeDocument/2006/relationships/slideLayout" Target="../slideLayouts/slideLayout45.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24" Type="http://schemas.openxmlformats.org/officeDocument/2006/relationships/slideLayout" Target="../slideLayouts/slideLayout49.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23" Type="http://schemas.openxmlformats.org/officeDocument/2006/relationships/slideLayout" Target="../slideLayouts/slideLayout48.xml"/><Relationship Id="rId28" Type="http://schemas.openxmlformats.org/officeDocument/2006/relationships/image" Target="../media/image14.svg"/><Relationship Id="rId10" Type="http://schemas.openxmlformats.org/officeDocument/2006/relationships/slideLayout" Target="../slideLayouts/slideLayout35.xml"/><Relationship Id="rId19" Type="http://schemas.openxmlformats.org/officeDocument/2006/relationships/slideLayout" Target="../slideLayouts/slideLayout44.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 Id="rId22" Type="http://schemas.openxmlformats.org/officeDocument/2006/relationships/slideLayout" Target="../slideLayouts/slideLayout47.xml"/><Relationship Id="rId27" Type="http://schemas.openxmlformats.org/officeDocument/2006/relationships/image" Target="../media/image1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18" Type="http://schemas.openxmlformats.org/officeDocument/2006/relationships/slideLayout" Target="../slideLayouts/slideLayout68.xml"/><Relationship Id="rId26" Type="http://schemas.openxmlformats.org/officeDocument/2006/relationships/theme" Target="../theme/theme3.xml"/><Relationship Id="rId3" Type="http://schemas.openxmlformats.org/officeDocument/2006/relationships/slideLayout" Target="../slideLayouts/slideLayout53.xml"/><Relationship Id="rId21" Type="http://schemas.openxmlformats.org/officeDocument/2006/relationships/slideLayout" Target="../slideLayouts/slideLayout71.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17" Type="http://schemas.openxmlformats.org/officeDocument/2006/relationships/slideLayout" Target="../slideLayouts/slideLayout67.xml"/><Relationship Id="rId25" Type="http://schemas.openxmlformats.org/officeDocument/2006/relationships/slideLayout" Target="../slideLayouts/slideLayout75.xml"/><Relationship Id="rId2" Type="http://schemas.openxmlformats.org/officeDocument/2006/relationships/slideLayout" Target="../slideLayouts/slideLayout52.xml"/><Relationship Id="rId16" Type="http://schemas.openxmlformats.org/officeDocument/2006/relationships/slideLayout" Target="../slideLayouts/slideLayout66.xml"/><Relationship Id="rId20" Type="http://schemas.openxmlformats.org/officeDocument/2006/relationships/slideLayout" Target="../slideLayouts/slideLayout70.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24" Type="http://schemas.openxmlformats.org/officeDocument/2006/relationships/slideLayout" Target="../slideLayouts/slideLayout74.xml"/><Relationship Id="rId5" Type="http://schemas.openxmlformats.org/officeDocument/2006/relationships/slideLayout" Target="../slideLayouts/slideLayout55.xml"/><Relationship Id="rId15" Type="http://schemas.openxmlformats.org/officeDocument/2006/relationships/slideLayout" Target="../slideLayouts/slideLayout65.xml"/><Relationship Id="rId23" Type="http://schemas.openxmlformats.org/officeDocument/2006/relationships/slideLayout" Target="../slideLayouts/slideLayout73.xml"/><Relationship Id="rId28" Type="http://schemas.openxmlformats.org/officeDocument/2006/relationships/image" Target="../media/image14.svg"/><Relationship Id="rId10" Type="http://schemas.openxmlformats.org/officeDocument/2006/relationships/slideLayout" Target="../slideLayouts/slideLayout60.xml"/><Relationship Id="rId19" Type="http://schemas.openxmlformats.org/officeDocument/2006/relationships/slideLayout" Target="../slideLayouts/slideLayout69.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 Id="rId22" Type="http://schemas.openxmlformats.org/officeDocument/2006/relationships/slideLayout" Target="../slideLayouts/slideLayout72.xml"/><Relationship Id="rId27" Type="http://schemas.openxmlformats.org/officeDocument/2006/relationships/image" Target="../media/image1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16" name="balk onderaan">
            <a:extLst>
              <a:ext uri="{FF2B5EF4-FFF2-40B4-BE49-F238E27FC236}">
                <a16:creationId xmlns:a16="http://schemas.microsoft.com/office/drawing/2014/main" id="{FC71E187-E4DA-41C1-93D3-90841C153AB8}"/>
              </a:ext>
            </a:extLst>
          </p:cNvPr>
          <p:cNvSpPr/>
          <p:nvPr/>
        </p:nvSpPr>
        <p:spPr>
          <a:xfrm>
            <a:off x="-4763" y="6203950"/>
            <a:ext cx="10659259" cy="365653"/>
          </a:xfrm>
          <a:custGeom>
            <a:avLst/>
            <a:gdLst>
              <a:gd name="connsiteX0" fmla="*/ 0 w 15948660"/>
              <a:gd name="connsiteY0" fmla="*/ 0 h 547688"/>
              <a:gd name="connsiteX1" fmla="*/ 15948660 w 15948660"/>
              <a:gd name="connsiteY1" fmla="*/ 0 h 547688"/>
              <a:gd name="connsiteX2" fmla="*/ 15948660 w 15948660"/>
              <a:gd name="connsiteY2" fmla="*/ 547688 h 547688"/>
              <a:gd name="connsiteX3" fmla="*/ 0 w 15948660"/>
              <a:gd name="connsiteY3" fmla="*/ 547688 h 547688"/>
              <a:gd name="connsiteX4" fmla="*/ 0 w 15948660"/>
              <a:gd name="connsiteY4" fmla="*/ 0 h 547688"/>
              <a:gd name="connsiteX0" fmla="*/ 0 w 15948660"/>
              <a:gd name="connsiteY0" fmla="*/ 0 h 547688"/>
              <a:gd name="connsiteX1" fmla="*/ 15948660 w 15948660"/>
              <a:gd name="connsiteY1" fmla="*/ 0 h 547688"/>
              <a:gd name="connsiteX2" fmla="*/ 15946734 w 15948660"/>
              <a:gd name="connsiteY2" fmla="*/ 165212 h 547688"/>
              <a:gd name="connsiteX3" fmla="*/ 15948660 w 15948660"/>
              <a:gd name="connsiteY3" fmla="*/ 547688 h 547688"/>
              <a:gd name="connsiteX4" fmla="*/ 0 w 15948660"/>
              <a:gd name="connsiteY4" fmla="*/ 547688 h 547688"/>
              <a:gd name="connsiteX5" fmla="*/ 0 w 15948660"/>
              <a:gd name="connsiteY5" fmla="*/ 0 h 547688"/>
              <a:gd name="connsiteX0" fmla="*/ 0 w 16140165"/>
              <a:gd name="connsiteY0" fmla="*/ 0 h 547688"/>
              <a:gd name="connsiteX1" fmla="*/ 15948660 w 16140165"/>
              <a:gd name="connsiteY1" fmla="*/ 0 h 547688"/>
              <a:gd name="connsiteX2" fmla="*/ 16140165 w 16140165"/>
              <a:gd name="connsiteY2" fmla="*/ 1926 h 547688"/>
              <a:gd name="connsiteX3" fmla="*/ 15948660 w 16140165"/>
              <a:gd name="connsiteY3" fmla="*/ 547688 h 547688"/>
              <a:gd name="connsiteX4" fmla="*/ 0 w 16140165"/>
              <a:gd name="connsiteY4" fmla="*/ 547688 h 547688"/>
              <a:gd name="connsiteX5" fmla="*/ 0 w 16140165"/>
              <a:gd name="connsiteY5" fmla="*/ 0 h 547688"/>
              <a:gd name="connsiteX0" fmla="*/ 0 w 16097459"/>
              <a:gd name="connsiteY0" fmla="*/ 0 h 547688"/>
              <a:gd name="connsiteX1" fmla="*/ 15948660 w 16097459"/>
              <a:gd name="connsiteY1" fmla="*/ 0 h 547688"/>
              <a:gd name="connsiteX2" fmla="*/ 16097459 w 16097459"/>
              <a:gd name="connsiteY2" fmla="*/ 122506 h 547688"/>
              <a:gd name="connsiteX3" fmla="*/ 15948660 w 16097459"/>
              <a:gd name="connsiteY3" fmla="*/ 547688 h 547688"/>
              <a:gd name="connsiteX4" fmla="*/ 0 w 16097459"/>
              <a:gd name="connsiteY4" fmla="*/ 547688 h 547688"/>
              <a:gd name="connsiteX5" fmla="*/ 0 w 16097459"/>
              <a:gd name="connsiteY5" fmla="*/ 0 h 547688"/>
              <a:gd name="connsiteX0" fmla="*/ 0 w 16135140"/>
              <a:gd name="connsiteY0" fmla="*/ 586 h 548274"/>
              <a:gd name="connsiteX1" fmla="*/ 15948660 w 16135140"/>
              <a:gd name="connsiteY1" fmla="*/ 586 h 548274"/>
              <a:gd name="connsiteX2" fmla="*/ 16135140 w 16135140"/>
              <a:gd name="connsiteY2" fmla="*/ 0 h 548274"/>
              <a:gd name="connsiteX3" fmla="*/ 15948660 w 16135140"/>
              <a:gd name="connsiteY3" fmla="*/ 548274 h 548274"/>
              <a:gd name="connsiteX4" fmla="*/ 0 w 16135140"/>
              <a:gd name="connsiteY4" fmla="*/ 548274 h 548274"/>
              <a:gd name="connsiteX5" fmla="*/ 0 w 16135140"/>
              <a:gd name="connsiteY5" fmla="*/ 586 h 548274"/>
              <a:gd name="connsiteX0" fmla="*/ 0 w 16135140"/>
              <a:gd name="connsiteY0" fmla="*/ 792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0 w 16135140"/>
              <a:gd name="connsiteY5" fmla="*/ 548480 h 548480"/>
              <a:gd name="connsiteX6" fmla="*/ 0 w 16135140"/>
              <a:gd name="connsiteY6" fmla="*/ 792 h 548480"/>
              <a:gd name="connsiteX0" fmla="*/ 0 w 16135140"/>
              <a:gd name="connsiteY0" fmla="*/ 792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146252 w 16135140"/>
              <a:gd name="connsiteY5" fmla="*/ 547688 h 548480"/>
              <a:gd name="connsiteX6" fmla="*/ 0 w 16135140"/>
              <a:gd name="connsiteY6" fmla="*/ 548480 h 548480"/>
              <a:gd name="connsiteX7" fmla="*/ 0 w 16135140"/>
              <a:gd name="connsiteY7" fmla="*/ 792 h 548480"/>
              <a:gd name="connsiteX0" fmla="*/ 0 w 16135140"/>
              <a:gd name="connsiteY0" fmla="*/ 548480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146252 w 16135140"/>
              <a:gd name="connsiteY5" fmla="*/ 547688 h 548480"/>
              <a:gd name="connsiteX6" fmla="*/ 0 w 16135140"/>
              <a:gd name="connsiteY6" fmla="*/ 548480 h 548480"/>
              <a:gd name="connsiteX0" fmla="*/ 0 w 15988888"/>
              <a:gd name="connsiteY0" fmla="*/ 547688 h 548480"/>
              <a:gd name="connsiteX1" fmla="*/ 2381 w 15988888"/>
              <a:gd name="connsiteY1" fmla="*/ 0 h 548480"/>
              <a:gd name="connsiteX2" fmla="*/ 15802408 w 15988888"/>
              <a:gd name="connsiteY2" fmla="*/ 792 h 548480"/>
              <a:gd name="connsiteX3" fmla="*/ 15988888 w 15988888"/>
              <a:gd name="connsiteY3" fmla="*/ 206 h 548480"/>
              <a:gd name="connsiteX4" fmla="*/ 15802408 w 15988888"/>
              <a:gd name="connsiteY4" fmla="*/ 548480 h 548480"/>
              <a:gd name="connsiteX5" fmla="*/ 0 w 15988888"/>
              <a:gd name="connsiteY5" fmla="*/ 547688 h 54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88888" h="548480">
                <a:moveTo>
                  <a:pt x="0" y="547688"/>
                </a:moveTo>
                <a:cubicBezTo>
                  <a:pt x="794" y="365125"/>
                  <a:pt x="1587" y="182563"/>
                  <a:pt x="2381" y="0"/>
                </a:cubicBezTo>
                <a:lnTo>
                  <a:pt x="15802408" y="792"/>
                </a:lnTo>
                <a:lnTo>
                  <a:pt x="15988888" y="206"/>
                </a:lnTo>
                <a:lnTo>
                  <a:pt x="15802408" y="548480"/>
                </a:lnTo>
                <a:lnTo>
                  <a:pt x="0" y="547688"/>
                </a:lnTo>
                <a:close/>
              </a:path>
            </a:pathLst>
          </a:custGeom>
          <a:solidFill>
            <a:srgbClr val="44C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200"/>
          </a:p>
        </p:txBody>
      </p:sp>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nl-NL" dirty="0"/>
              <a:t>Klik om stijl te bewerken</a:t>
            </a:r>
            <a:endParaRPr lang="en-US" dirty="0"/>
          </a:p>
        </p:txBody>
      </p:sp>
      <p:sp>
        <p:nvSpPr>
          <p:cNvPr id="3" name="Text Placeholder 2"/>
          <p:cNvSpPr>
            <a:spLocks noGrp="1"/>
          </p:cNvSpPr>
          <p:nvPr>
            <p:ph type="body" idx="1"/>
          </p:nvPr>
        </p:nvSpPr>
        <p:spPr>
          <a:xfrm>
            <a:off x="698499" y="1558344"/>
            <a:ext cx="10515600" cy="4351338"/>
          </a:xfrm>
          <a:prstGeom prst="rect">
            <a:avLst/>
          </a:prstGeom>
        </p:spPr>
        <p:txBody>
          <a:bodyPr vert="horz" lIns="91440" tIns="45720" rIns="91440" bIns="45720" rtlCol="0">
            <a:no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4" name="Date Placeholder 3"/>
          <p:cNvSpPr>
            <a:spLocks noGrp="1"/>
          </p:cNvSpPr>
          <p:nvPr>
            <p:ph type="dt" sz="half" idx="2"/>
          </p:nvPr>
        </p:nvSpPr>
        <p:spPr>
          <a:xfrm>
            <a:off x="704850" y="6204478"/>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19153B-1506-4BA9-B6CB-F6C895F8C4C3}" type="datetimeFigureOut">
              <a:rPr lang="nl-BE" smtClean="0"/>
              <a:t>24/11/2020</a:t>
            </a:fld>
            <a:endParaRPr lang="nl-BE"/>
          </a:p>
        </p:txBody>
      </p:sp>
      <p:sp>
        <p:nvSpPr>
          <p:cNvPr id="5" name="Footer Placeholder 4"/>
          <p:cNvSpPr>
            <a:spLocks noGrp="1"/>
          </p:cNvSpPr>
          <p:nvPr>
            <p:ph type="ftr" sz="quarter" idx="3"/>
          </p:nvPr>
        </p:nvSpPr>
        <p:spPr>
          <a:xfrm>
            <a:off x="3819526" y="6204478"/>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6" name="Slide Number Placeholder 5"/>
          <p:cNvSpPr>
            <a:spLocks noGrp="1"/>
          </p:cNvSpPr>
          <p:nvPr>
            <p:ph type="sldNum" sz="quarter" idx="4"/>
          </p:nvPr>
        </p:nvSpPr>
        <p:spPr>
          <a:xfrm>
            <a:off x="7934326" y="6204478"/>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7C540D-E4A5-470C-AEA5-B7315108B209}" type="slidenum">
              <a:rPr lang="nl-BE" smtClean="0"/>
              <a:t>‹nr.›</a:t>
            </a:fld>
            <a:endParaRPr lang="nl-BE"/>
          </a:p>
        </p:txBody>
      </p:sp>
      <p:grpSp>
        <p:nvGrpSpPr>
          <p:cNvPr id="152" name="Groep 151" hidden="1">
            <a:extLst>
              <a:ext uri="{FF2B5EF4-FFF2-40B4-BE49-F238E27FC236}">
                <a16:creationId xmlns:a16="http://schemas.microsoft.com/office/drawing/2014/main" id="{96D591AC-52D8-450B-929B-963FCE587E09}"/>
              </a:ext>
            </a:extLst>
          </p:cNvPr>
          <p:cNvGrpSpPr/>
          <p:nvPr/>
        </p:nvGrpSpPr>
        <p:grpSpPr>
          <a:xfrm>
            <a:off x="6352" y="631824"/>
            <a:ext cx="11741149" cy="5938069"/>
            <a:chOff x="9527" y="947736"/>
            <a:chExt cx="17611724" cy="8907104"/>
          </a:xfrm>
        </p:grpSpPr>
        <p:sp>
          <p:nvSpPr>
            <p:cNvPr id="7" name="Rechthoek 6">
              <a:extLst>
                <a:ext uri="{FF2B5EF4-FFF2-40B4-BE49-F238E27FC236}">
                  <a16:creationId xmlns:a16="http://schemas.microsoft.com/office/drawing/2014/main" id="{5B1AEF50-9B49-4815-9BCD-F811CCBDE96D}"/>
                </a:ext>
              </a:extLst>
            </p:cNvPr>
            <p:cNvSpPr/>
            <p:nvPr userDrawn="1"/>
          </p:nvSpPr>
          <p:spPr>
            <a:xfrm>
              <a:off x="104774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8" name="Rechthoek 7">
              <a:extLst>
                <a:ext uri="{FF2B5EF4-FFF2-40B4-BE49-F238E27FC236}">
                  <a16:creationId xmlns:a16="http://schemas.microsoft.com/office/drawing/2014/main" id="{0013E965-4C91-4629-BCBA-309E276519D8}"/>
                </a:ext>
              </a:extLst>
            </p:cNvPr>
            <p:cNvSpPr/>
            <p:nvPr userDrawn="1"/>
          </p:nvSpPr>
          <p:spPr>
            <a:xfrm>
              <a:off x="243839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9" name="Rechthoek 8">
              <a:extLst>
                <a:ext uri="{FF2B5EF4-FFF2-40B4-BE49-F238E27FC236}">
                  <a16:creationId xmlns:a16="http://schemas.microsoft.com/office/drawing/2014/main" id="{047CC3E9-FE23-40FA-9105-06386A47988D}"/>
                </a:ext>
              </a:extLst>
            </p:cNvPr>
            <p:cNvSpPr/>
            <p:nvPr userDrawn="1"/>
          </p:nvSpPr>
          <p:spPr>
            <a:xfrm>
              <a:off x="382904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10" name="Rechthoek 9">
              <a:extLst>
                <a:ext uri="{FF2B5EF4-FFF2-40B4-BE49-F238E27FC236}">
                  <a16:creationId xmlns:a16="http://schemas.microsoft.com/office/drawing/2014/main" id="{704AFB39-29E5-466B-8080-603EA16E9769}"/>
                </a:ext>
              </a:extLst>
            </p:cNvPr>
            <p:cNvSpPr/>
            <p:nvPr userDrawn="1"/>
          </p:nvSpPr>
          <p:spPr>
            <a:xfrm>
              <a:off x="521969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11" name="Rechthoek 10">
              <a:extLst>
                <a:ext uri="{FF2B5EF4-FFF2-40B4-BE49-F238E27FC236}">
                  <a16:creationId xmlns:a16="http://schemas.microsoft.com/office/drawing/2014/main" id="{DE95F01D-AC89-4487-8D71-820D19C2A798}"/>
                </a:ext>
              </a:extLst>
            </p:cNvPr>
            <p:cNvSpPr/>
            <p:nvPr userDrawn="1"/>
          </p:nvSpPr>
          <p:spPr>
            <a:xfrm>
              <a:off x="661034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12" name="Rechthoek 11">
              <a:extLst>
                <a:ext uri="{FF2B5EF4-FFF2-40B4-BE49-F238E27FC236}">
                  <a16:creationId xmlns:a16="http://schemas.microsoft.com/office/drawing/2014/main" id="{8EE87473-DF20-454E-956D-868992DD95E3}"/>
                </a:ext>
              </a:extLst>
            </p:cNvPr>
            <p:cNvSpPr/>
            <p:nvPr userDrawn="1"/>
          </p:nvSpPr>
          <p:spPr>
            <a:xfrm>
              <a:off x="800099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13" name="Rechthoek 12">
              <a:extLst>
                <a:ext uri="{FF2B5EF4-FFF2-40B4-BE49-F238E27FC236}">
                  <a16:creationId xmlns:a16="http://schemas.microsoft.com/office/drawing/2014/main" id="{874F403E-C1C5-49A1-AB1E-D952ECD1A3C0}"/>
                </a:ext>
              </a:extLst>
            </p:cNvPr>
            <p:cNvSpPr/>
            <p:nvPr userDrawn="1"/>
          </p:nvSpPr>
          <p:spPr>
            <a:xfrm>
              <a:off x="939164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14" name="Rechthoek 13">
              <a:extLst>
                <a:ext uri="{FF2B5EF4-FFF2-40B4-BE49-F238E27FC236}">
                  <a16:creationId xmlns:a16="http://schemas.microsoft.com/office/drawing/2014/main" id="{C9E884AD-0FEF-4BD2-A998-8599C8373C3C}"/>
                </a:ext>
              </a:extLst>
            </p:cNvPr>
            <p:cNvSpPr/>
            <p:nvPr userDrawn="1"/>
          </p:nvSpPr>
          <p:spPr>
            <a:xfrm>
              <a:off x="1078229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15" name="Rechthoek 14">
              <a:extLst>
                <a:ext uri="{FF2B5EF4-FFF2-40B4-BE49-F238E27FC236}">
                  <a16:creationId xmlns:a16="http://schemas.microsoft.com/office/drawing/2014/main" id="{D256C055-1080-43A4-B77B-BE6AF35B62D4}"/>
                </a:ext>
              </a:extLst>
            </p:cNvPr>
            <p:cNvSpPr/>
            <p:nvPr userDrawn="1"/>
          </p:nvSpPr>
          <p:spPr>
            <a:xfrm>
              <a:off x="1217294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16" name="Rechthoek 15">
              <a:extLst>
                <a:ext uri="{FF2B5EF4-FFF2-40B4-BE49-F238E27FC236}">
                  <a16:creationId xmlns:a16="http://schemas.microsoft.com/office/drawing/2014/main" id="{49150C84-EC4E-49DC-A50B-8CB65A5B4E38}"/>
                </a:ext>
              </a:extLst>
            </p:cNvPr>
            <p:cNvSpPr/>
            <p:nvPr userDrawn="1"/>
          </p:nvSpPr>
          <p:spPr>
            <a:xfrm>
              <a:off x="1356359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17" name="Rechthoek 16">
              <a:extLst>
                <a:ext uri="{FF2B5EF4-FFF2-40B4-BE49-F238E27FC236}">
                  <a16:creationId xmlns:a16="http://schemas.microsoft.com/office/drawing/2014/main" id="{768696D7-C9AD-4261-951F-6EEC883DEF55}"/>
                </a:ext>
              </a:extLst>
            </p:cNvPr>
            <p:cNvSpPr/>
            <p:nvPr userDrawn="1"/>
          </p:nvSpPr>
          <p:spPr>
            <a:xfrm>
              <a:off x="1495424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18" name="Rechthoek 17">
              <a:extLst>
                <a:ext uri="{FF2B5EF4-FFF2-40B4-BE49-F238E27FC236}">
                  <a16:creationId xmlns:a16="http://schemas.microsoft.com/office/drawing/2014/main" id="{4F32DDC9-5209-4AF1-94DC-0436FEBA7E19}"/>
                </a:ext>
              </a:extLst>
            </p:cNvPr>
            <p:cNvSpPr/>
            <p:nvPr userDrawn="1"/>
          </p:nvSpPr>
          <p:spPr>
            <a:xfrm>
              <a:off x="1634489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19" name="Rechthoek 18">
              <a:extLst>
                <a:ext uri="{FF2B5EF4-FFF2-40B4-BE49-F238E27FC236}">
                  <a16:creationId xmlns:a16="http://schemas.microsoft.com/office/drawing/2014/main" id="{FE41BF45-0904-4462-9B83-6771D719E1DC}"/>
                </a:ext>
              </a:extLst>
            </p:cNvPr>
            <p:cNvSpPr/>
            <p:nvPr userDrawn="1"/>
          </p:nvSpPr>
          <p:spPr>
            <a:xfrm>
              <a:off x="104774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20" name="Rechthoek 19">
              <a:extLst>
                <a:ext uri="{FF2B5EF4-FFF2-40B4-BE49-F238E27FC236}">
                  <a16:creationId xmlns:a16="http://schemas.microsoft.com/office/drawing/2014/main" id="{E6E4105E-EDE3-4A6A-9137-9B893F07821C}"/>
                </a:ext>
              </a:extLst>
            </p:cNvPr>
            <p:cNvSpPr/>
            <p:nvPr userDrawn="1"/>
          </p:nvSpPr>
          <p:spPr>
            <a:xfrm>
              <a:off x="243839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21" name="Rechthoek 20">
              <a:extLst>
                <a:ext uri="{FF2B5EF4-FFF2-40B4-BE49-F238E27FC236}">
                  <a16:creationId xmlns:a16="http://schemas.microsoft.com/office/drawing/2014/main" id="{18BD591C-60CB-40FE-A88E-508FADBCFFE2}"/>
                </a:ext>
              </a:extLst>
            </p:cNvPr>
            <p:cNvSpPr/>
            <p:nvPr userDrawn="1"/>
          </p:nvSpPr>
          <p:spPr>
            <a:xfrm>
              <a:off x="382904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22" name="Rechthoek 21">
              <a:extLst>
                <a:ext uri="{FF2B5EF4-FFF2-40B4-BE49-F238E27FC236}">
                  <a16:creationId xmlns:a16="http://schemas.microsoft.com/office/drawing/2014/main" id="{65DAAF1A-E757-47AD-BBA1-2678A21A485D}"/>
                </a:ext>
              </a:extLst>
            </p:cNvPr>
            <p:cNvSpPr/>
            <p:nvPr userDrawn="1"/>
          </p:nvSpPr>
          <p:spPr>
            <a:xfrm>
              <a:off x="521969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23" name="Rechthoek 22">
              <a:extLst>
                <a:ext uri="{FF2B5EF4-FFF2-40B4-BE49-F238E27FC236}">
                  <a16:creationId xmlns:a16="http://schemas.microsoft.com/office/drawing/2014/main" id="{870D86A4-B151-4487-8A41-8610F56D0D9E}"/>
                </a:ext>
              </a:extLst>
            </p:cNvPr>
            <p:cNvSpPr/>
            <p:nvPr userDrawn="1"/>
          </p:nvSpPr>
          <p:spPr>
            <a:xfrm>
              <a:off x="661034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24" name="Rechthoek 23">
              <a:extLst>
                <a:ext uri="{FF2B5EF4-FFF2-40B4-BE49-F238E27FC236}">
                  <a16:creationId xmlns:a16="http://schemas.microsoft.com/office/drawing/2014/main" id="{C4A5E95D-002F-40B3-A01A-A1CD9A8BD77A}"/>
                </a:ext>
              </a:extLst>
            </p:cNvPr>
            <p:cNvSpPr/>
            <p:nvPr userDrawn="1"/>
          </p:nvSpPr>
          <p:spPr>
            <a:xfrm>
              <a:off x="800099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25" name="Rechthoek 24">
              <a:extLst>
                <a:ext uri="{FF2B5EF4-FFF2-40B4-BE49-F238E27FC236}">
                  <a16:creationId xmlns:a16="http://schemas.microsoft.com/office/drawing/2014/main" id="{DD99907A-EAED-43E6-A032-99E0A25FD405}"/>
                </a:ext>
              </a:extLst>
            </p:cNvPr>
            <p:cNvSpPr/>
            <p:nvPr userDrawn="1"/>
          </p:nvSpPr>
          <p:spPr>
            <a:xfrm>
              <a:off x="939164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26" name="Rechthoek 25">
              <a:extLst>
                <a:ext uri="{FF2B5EF4-FFF2-40B4-BE49-F238E27FC236}">
                  <a16:creationId xmlns:a16="http://schemas.microsoft.com/office/drawing/2014/main" id="{AAAA5CBA-E6E7-402A-9803-6AB0B60E3008}"/>
                </a:ext>
              </a:extLst>
            </p:cNvPr>
            <p:cNvSpPr/>
            <p:nvPr userDrawn="1"/>
          </p:nvSpPr>
          <p:spPr>
            <a:xfrm>
              <a:off x="1078229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27" name="Rechthoek 26">
              <a:extLst>
                <a:ext uri="{FF2B5EF4-FFF2-40B4-BE49-F238E27FC236}">
                  <a16:creationId xmlns:a16="http://schemas.microsoft.com/office/drawing/2014/main" id="{70C87857-C1F4-4A6A-86EC-D9ABAD3EECFF}"/>
                </a:ext>
              </a:extLst>
            </p:cNvPr>
            <p:cNvSpPr/>
            <p:nvPr userDrawn="1"/>
          </p:nvSpPr>
          <p:spPr>
            <a:xfrm>
              <a:off x="1217294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28" name="Rechthoek 27">
              <a:extLst>
                <a:ext uri="{FF2B5EF4-FFF2-40B4-BE49-F238E27FC236}">
                  <a16:creationId xmlns:a16="http://schemas.microsoft.com/office/drawing/2014/main" id="{6AE32341-9677-4F5F-BC1E-F5B8066C8E55}"/>
                </a:ext>
              </a:extLst>
            </p:cNvPr>
            <p:cNvSpPr/>
            <p:nvPr userDrawn="1"/>
          </p:nvSpPr>
          <p:spPr>
            <a:xfrm>
              <a:off x="1356359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29" name="Rechthoek 28">
              <a:extLst>
                <a:ext uri="{FF2B5EF4-FFF2-40B4-BE49-F238E27FC236}">
                  <a16:creationId xmlns:a16="http://schemas.microsoft.com/office/drawing/2014/main" id="{790AE487-B602-4996-9005-2FB1EF049A62}"/>
                </a:ext>
              </a:extLst>
            </p:cNvPr>
            <p:cNvSpPr/>
            <p:nvPr userDrawn="1"/>
          </p:nvSpPr>
          <p:spPr>
            <a:xfrm>
              <a:off x="1495424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30" name="Rechthoek 29">
              <a:extLst>
                <a:ext uri="{FF2B5EF4-FFF2-40B4-BE49-F238E27FC236}">
                  <a16:creationId xmlns:a16="http://schemas.microsoft.com/office/drawing/2014/main" id="{A6FCA990-CADB-496F-A578-80BBCEC57B2B}"/>
                </a:ext>
              </a:extLst>
            </p:cNvPr>
            <p:cNvSpPr/>
            <p:nvPr userDrawn="1"/>
          </p:nvSpPr>
          <p:spPr>
            <a:xfrm>
              <a:off x="1634489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31" name="Rechthoek 30">
              <a:extLst>
                <a:ext uri="{FF2B5EF4-FFF2-40B4-BE49-F238E27FC236}">
                  <a16:creationId xmlns:a16="http://schemas.microsoft.com/office/drawing/2014/main" id="{480F65BC-7188-441F-8BC1-7B3F9F29B66F}"/>
                </a:ext>
              </a:extLst>
            </p:cNvPr>
            <p:cNvSpPr/>
            <p:nvPr userDrawn="1"/>
          </p:nvSpPr>
          <p:spPr>
            <a:xfrm>
              <a:off x="104774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32" name="Rechthoek 31">
              <a:extLst>
                <a:ext uri="{FF2B5EF4-FFF2-40B4-BE49-F238E27FC236}">
                  <a16:creationId xmlns:a16="http://schemas.microsoft.com/office/drawing/2014/main" id="{9BFD8BBE-5047-424E-871B-1B15C1DF2259}"/>
                </a:ext>
              </a:extLst>
            </p:cNvPr>
            <p:cNvSpPr/>
            <p:nvPr userDrawn="1"/>
          </p:nvSpPr>
          <p:spPr>
            <a:xfrm>
              <a:off x="243839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33" name="Rechthoek 32">
              <a:extLst>
                <a:ext uri="{FF2B5EF4-FFF2-40B4-BE49-F238E27FC236}">
                  <a16:creationId xmlns:a16="http://schemas.microsoft.com/office/drawing/2014/main" id="{F01F39E3-9401-4551-8EC1-959531EAEBB0}"/>
                </a:ext>
              </a:extLst>
            </p:cNvPr>
            <p:cNvSpPr/>
            <p:nvPr userDrawn="1"/>
          </p:nvSpPr>
          <p:spPr>
            <a:xfrm>
              <a:off x="382904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34" name="Rechthoek 33">
              <a:extLst>
                <a:ext uri="{FF2B5EF4-FFF2-40B4-BE49-F238E27FC236}">
                  <a16:creationId xmlns:a16="http://schemas.microsoft.com/office/drawing/2014/main" id="{4638604A-5A5B-4EB0-84D7-3A112C38892D}"/>
                </a:ext>
              </a:extLst>
            </p:cNvPr>
            <p:cNvSpPr/>
            <p:nvPr userDrawn="1"/>
          </p:nvSpPr>
          <p:spPr>
            <a:xfrm>
              <a:off x="521969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35" name="Rechthoek 34">
              <a:extLst>
                <a:ext uri="{FF2B5EF4-FFF2-40B4-BE49-F238E27FC236}">
                  <a16:creationId xmlns:a16="http://schemas.microsoft.com/office/drawing/2014/main" id="{90136574-DDF6-4FC5-BB12-2DBB04FF5282}"/>
                </a:ext>
              </a:extLst>
            </p:cNvPr>
            <p:cNvSpPr/>
            <p:nvPr userDrawn="1"/>
          </p:nvSpPr>
          <p:spPr>
            <a:xfrm>
              <a:off x="661034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36" name="Rechthoek 35">
              <a:extLst>
                <a:ext uri="{FF2B5EF4-FFF2-40B4-BE49-F238E27FC236}">
                  <a16:creationId xmlns:a16="http://schemas.microsoft.com/office/drawing/2014/main" id="{C67C375E-8DB6-4F8F-AF37-1735B105F4E9}"/>
                </a:ext>
              </a:extLst>
            </p:cNvPr>
            <p:cNvSpPr/>
            <p:nvPr userDrawn="1"/>
          </p:nvSpPr>
          <p:spPr>
            <a:xfrm>
              <a:off x="800099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37" name="Rechthoek 36">
              <a:extLst>
                <a:ext uri="{FF2B5EF4-FFF2-40B4-BE49-F238E27FC236}">
                  <a16:creationId xmlns:a16="http://schemas.microsoft.com/office/drawing/2014/main" id="{1F96FF38-CB0F-4E39-9E6C-BC93D6A770E7}"/>
                </a:ext>
              </a:extLst>
            </p:cNvPr>
            <p:cNvSpPr/>
            <p:nvPr userDrawn="1"/>
          </p:nvSpPr>
          <p:spPr>
            <a:xfrm>
              <a:off x="939164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38" name="Rechthoek 37">
              <a:extLst>
                <a:ext uri="{FF2B5EF4-FFF2-40B4-BE49-F238E27FC236}">
                  <a16:creationId xmlns:a16="http://schemas.microsoft.com/office/drawing/2014/main" id="{DDA93778-B0C3-4B91-A932-441F99F61D4F}"/>
                </a:ext>
              </a:extLst>
            </p:cNvPr>
            <p:cNvSpPr/>
            <p:nvPr userDrawn="1"/>
          </p:nvSpPr>
          <p:spPr>
            <a:xfrm>
              <a:off x="1078229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39" name="Rechthoek 38">
              <a:extLst>
                <a:ext uri="{FF2B5EF4-FFF2-40B4-BE49-F238E27FC236}">
                  <a16:creationId xmlns:a16="http://schemas.microsoft.com/office/drawing/2014/main" id="{B634EDDC-A20B-4948-835C-49AEA4EE3351}"/>
                </a:ext>
              </a:extLst>
            </p:cNvPr>
            <p:cNvSpPr/>
            <p:nvPr userDrawn="1"/>
          </p:nvSpPr>
          <p:spPr>
            <a:xfrm>
              <a:off x="1217294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40" name="Rechthoek 39">
              <a:extLst>
                <a:ext uri="{FF2B5EF4-FFF2-40B4-BE49-F238E27FC236}">
                  <a16:creationId xmlns:a16="http://schemas.microsoft.com/office/drawing/2014/main" id="{53471B16-7ED3-4C2F-957C-190CE4E1F4F6}"/>
                </a:ext>
              </a:extLst>
            </p:cNvPr>
            <p:cNvSpPr/>
            <p:nvPr userDrawn="1"/>
          </p:nvSpPr>
          <p:spPr>
            <a:xfrm>
              <a:off x="1356359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41" name="Rechthoek 40">
              <a:extLst>
                <a:ext uri="{FF2B5EF4-FFF2-40B4-BE49-F238E27FC236}">
                  <a16:creationId xmlns:a16="http://schemas.microsoft.com/office/drawing/2014/main" id="{31636679-E456-4F98-BA01-79E337BD37A1}"/>
                </a:ext>
              </a:extLst>
            </p:cNvPr>
            <p:cNvSpPr/>
            <p:nvPr userDrawn="1"/>
          </p:nvSpPr>
          <p:spPr>
            <a:xfrm>
              <a:off x="1495424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42" name="Rechthoek 41">
              <a:extLst>
                <a:ext uri="{FF2B5EF4-FFF2-40B4-BE49-F238E27FC236}">
                  <a16:creationId xmlns:a16="http://schemas.microsoft.com/office/drawing/2014/main" id="{3E33FF96-84EB-414F-ABCD-14B9B2717855}"/>
                </a:ext>
              </a:extLst>
            </p:cNvPr>
            <p:cNvSpPr/>
            <p:nvPr userDrawn="1"/>
          </p:nvSpPr>
          <p:spPr>
            <a:xfrm>
              <a:off x="1634489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43" name="Rechthoek 42">
              <a:extLst>
                <a:ext uri="{FF2B5EF4-FFF2-40B4-BE49-F238E27FC236}">
                  <a16:creationId xmlns:a16="http://schemas.microsoft.com/office/drawing/2014/main" id="{B191276C-BEAD-496C-9003-D656D32B3B9C}"/>
                </a:ext>
              </a:extLst>
            </p:cNvPr>
            <p:cNvSpPr/>
            <p:nvPr userDrawn="1"/>
          </p:nvSpPr>
          <p:spPr>
            <a:xfrm>
              <a:off x="104774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44" name="Rechthoek 43">
              <a:extLst>
                <a:ext uri="{FF2B5EF4-FFF2-40B4-BE49-F238E27FC236}">
                  <a16:creationId xmlns:a16="http://schemas.microsoft.com/office/drawing/2014/main" id="{5B8EF463-5AD6-4FCF-899E-72D7EE4833EE}"/>
                </a:ext>
              </a:extLst>
            </p:cNvPr>
            <p:cNvSpPr/>
            <p:nvPr userDrawn="1"/>
          </p:nvSpPr>
          <p:spPr>
            <a:xfrm>
              <a:off x="243839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45" name="Rechthoek 44">
              <a:extLst>
                <a:ext uri="{FF2B5EF4-FFF2-40B4-BE49-F238E27FC236}">
                  <a16:creationId xmlns:a16="http://schemas.microsoft.com/office/drawing/2014/main" id="{3D4E124A-0400-4917-AC56-18310ADEEB89}"/>
                </a:ext>
              </a:extLst>
            </p:cNvPr>
            <p:cNvSpPr/>
            <p:nvPr userDrawn="1"/>
          </p:nvSpPr>
          <p:spPr>
            <a:xfrm>
              <a:off x="382904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46" name="Rechthoek 45">
              <a:extLst>
                <a:ext uri="{FF2B5EF4-FFF2-40B4-BE49-F238E27FC236}">
                  <a16:creationId xmlns:a16="http://schemas.microsoft.com/office/drawing/2014/main" id="{D181E518-CEB9-4311-9137-8DB98177815F}"/>
                </a:ext>
              </a:extLst>
            </p:cNvPr>
            <p:cNvSpPr/>
            <p:nvPr userDrawn="1"/>
          </p:nvSpPr>
          <p:spPr>
            <a:xfrm>
              <a:off x="521969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47" name="Rechthoek 46">
              <a:extLst>
                <a:ext uri="{FF2B5EF4-FFF2-40B4-BE49-F238E27FC236}">
                  <a16:creationId xmlns:a16="http://schemas.microsoft.com/office/drawing/2014/main" id="{39163085-7926-4628-AD5A-152BB33B0DA8}"/>
                </a:ext>
              </a:extLst>
            </p:cNvPr>
            <p:cNvSpPr/>
            <p:nvPr userDrawn="1"/>
          </p:nvSpPr>
          <p:spPr>
            <a:xfrm>
              <a:off x="661034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48" name="Rechthoek 47">
              <a:extLst>
                <a:ext uri="{FF2B5EF4-FFF2-40B4-BE49-F238E27FC236}">
                  <a16:creationId xmlns:a16="http://schemas.microsoft.com/office/drawing/2014/main" id="{83734956-20CD-44A5-8156-18D16B078947}"/>
                </a:ext>
              </a:extLst>
            </p:cNvPr>
            <p:cNvSpPr/>
            <p:nvPr userDrawn="1"/>
          </p:nvSpPr>
          <p:spPr>
            <a:xfrm>
              <a:off x="800099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49" name="Rechthoek 48">
              <a:extLst>
                <a:ext uri="{FF2B5EF4-FFF2-40B4-BE49-F238E27FC236}">
                  <a16:creationId xmlns:a16="http://schemas.microsoft.com/office/drawing/2014/main" id="{C2BD56DB-A479-4659-B8A8-FA8BD2A15593}"/>
                </a:ext>
              </a:extLst>
            </p:cNvPr>
            <p:cNvSpPr/>
            <p:nvPr userDrawn="1"/>
          </p:nvSpPr>
          <p:spPr>
            <a:xfrm>
              <a:off x="939164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50" name="Rechthoek 49">
              <a:extLst>
                <a:ext uri="{FF2B5EF4-FFF2-40B4-BE49-F238E27FC236}">
                  <a16:creationId xmlns:a16="http://schemas.microsoft.com/office/drawing/2014/main" id="{3570E184-A710-447B-B9FF-99262392D498}"/>
                </a:ext>
              </a:extLst>
            </p:cNvPr>
            <p:cNvSpPr/>
            <p:nvPr userDrawn="1"/>
          </p:nvSpPr>
          <p:spPr>
            <a:xfrm>
              <a:off x="1078229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51" name="Rechthoek 50">
              <a:extLst>
                <a:ext uri="{FF2B5EF4-FFF2-40B4-BE49-F238E27FC236}">
                  <a16:creationId xmlns:a16="http://schemas.microsoft.com/office/drawing/2014/main" id="{D8EA7E2F-4E27-416D-861C-0095FB49F4E9}"/>
                </a:ext>
              </a:extLst>
            </p:cNvPr>
            <p:cNvSpPr/>
            <p:nvPr userDrawn="1"/>
          </p:nvSpPr>
          <p:spPr>
            <a:xfrm>
              <a:off x="1217294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52" name="Rechthoek 51">
              <a:extLst>
                <a:ext uri="{FF2B5EF4-FFF2-40B4-BE49-F238E27FC236}">
                  <a16:creationId xmlns:a16="http://schemas.microsoft.com/office/drawing/2014/main" id="{8636855F-D700-443F-81B1-672D7072F301}"/>
                </a:ext>
              </a:extLst>
            </p:cNvPr>
            <p:cNvSpPr/>
            <p:nvPr userDrawn="1"/>
          </p:nvSpPr>
          <p:spPr>
            <a:xfrm>
              <a:off x="1356359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53" name="Rechthoek 52">
              <a:extLst>
                <a:ext uri="{FF2B5EF4-FFF2-40B4-BE49-F238E27FC236}">
                  <a16:creationId xmlns:a16="http://schemas.microsoft.com/office/drawing/2014/main" id="{3430E2ED-BDD5-4076-99CB-8E8C712E3C51}"/>
                </a:ext>
              </a:extLst>
            </p:cNvPr>
            <p:cNvSpPr/>
            <p:nvPr userDrawn="1"/>
          </p:nvSpPr>
          <p:spPr>
            <a:xfrm>
              <a:off x="1495424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54" name="Rechthoek 53">
              <a:extLst>
                <a:ext uri="{FF2B5EF4-FFF2-40B4-BE49-F238E27FC236}">
                  <a16:creationId xmlns:a16="http://schemas.microsoft.com/office/drawing/2014/main" id="{ADDC9361-C617-4A5A-AEB6-FE7BDBD7B991}"/>
                </a:ext>
              </a:extLst>
            </p:cNvPr>
            <p:cNvSpPr/>
            <p:nvPr userDrawn="1"/>
          </p:nvSpPr>
          <p:spPr>
            <a:xfrm>
              <a:off x="1634489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55" name="Rechthoek 54">
              <a:extLst>
                <a:ext uri="{FF2B5EF4-FFF2-40B4-BE49-F238E27FC236}">
                  <a16:creationId xmlns:a16="http://schemas.microsoft.com/office/drawing/2014/main" id="{AC9D498F-4155-4D2F-A335-5B49628AF8FE}"/>
                </a:ext>
              </a:extLst>
            </p:cNvPr>
            <p:cNvSpPr/>
            <p:nvPr userDrawn="1"/>
          </p:nvSpPr>
          <p:spPr>
            <a:xfrm>
              <a:off x="104774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56" name="Rechthoek 55">
              <a:extLst>
                <a:ext uri="{FF2B5EF4-FFF2-40B4-BE49-F238E27FC236}">
                  <a16:creationId xmlns:a16="http://schemas.microsoft.com/office/drawing/2014/main" id="{337532BF-6611-4233-81B0-16C5A86A45A8}"/>
                </a:ext>
              </a:extLst>
            </p:cNvPr>
            <p:cNvSpPr/>
            <p:nvPr userDrawn="1"/>
          </p:nvSpPr>
          <p:spPr>
            <a:xfrm>
              <a:off x="243839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57" name="Rechthoek 56">
              <a:extLst>
                <a:ext uri="{FF2B5EF4-FFF2-40B4-BE49-F238E27FC236}">
                  <a16:creationId xmlns:a16="http://schemas.microsoft.com/office/drawing/2014/main" id="{3D587D00-FBD4-4B34-8068-E8BA96801328}"/>
                </a:ext>
              </a:extLst>
            </p:cNvPr>
            <p:cNvSpPr/>
            <p:nvPr userDrawn="1"/>
          </p:nvSpPr>
          <p:spPr>
            <a:xfrm>
              <a:off x="382904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58" name="Rechthoek 57">
              <a:extLst>
                <a:ext uri="{FF2B5EF4-FFF2-40B4-BE49-F238E27FC236}">
                  <a16:creationId xmlns:a16="http://schemas.microsoft.com/office/drawing/2014/main" id="{11859AA9-5C67-4644-866E-DE73D0965300}"/>
                </a:ext>
              </a:extLst>
            </p:cNvPr>
            <p:cNvSpPr/>
            <p:nvPr userDrawn="1"/>
          </p:nvSpPr>
          <p:spPr>
            <a:xfrm>
              <a:off x="521969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59" name="Rechthoek 58">
              <a:extLst>
                <a:ext uri="{FF2B5EF4-FFF2-40B4-BE49-F238E27FC236}">
                  <a16:creationId xmlns:a16="http://schemas.microsoft.com/office/drawing/2014/main" id="{FB2791C2-6CA0-4D2D-9ADD-178F7FAD88E8}"/>
                </a:ext>
              </a:extLst>
            </p:cNvPr>
            <p:cNvSpPr/>
            <p:nvPr userDrawn="1"/>
          </p:nvSpPr>
          <p:spPr>
            <a:xfrm>
              <a:off x="661034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60" name="Rechthoek 59">
              <a:extLst>
                <a:ext uri="{FF2B5EF4-FFF2-40B4-BE49-F238E27FC236}">
                  <a16:creationId xmlns:a16="http://schemas.microsoft.com/office/drawing/2014/main" id="{904D5CC7-402A-4753-95BF-839E3B97E4EF}"/>
                </a:ext>
              </a:extLst>
            </p:cNvPr>
            <p:cNvSpPr/>
            <p:nvPr userDrawn="1"/>
          </p:nvSpPr>
          <p:spPr>
            <a:xfrm>
              <a:off x="800099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61" name="Rechthoek 60">
              <a:extLst>
                <a:ext uri="{FF2B5EF4-FFF2-40B4-BE49-F238E27FC236}">
                  <a16:creationId xmlns:a16="http://schemas.microsoft.com/office/drawing/2014/main" id="{92C59641-77C0-4A74-B949-DCD6A7821951}"/>
                </a:ext>
              </a:extLst>
            </p:cNvPr>
            <p:cNvSpPr/>
            <p:nvPr userDrawn="1"/>
          </p:nvSpPr>
          <p:spPr>
            <a:xfrm>
              <a:off x="939164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62" name="Rechthoek 61">
              <a:extLst>
                <a:ext uri="{FF2B5EF4-FFF2-40B4-BE49-F238E27FC236}">
                  <a16:creationId xmlns:a16="http://schemas.microsoft.com/office/drawing/2014/main" id="{59093287-1D7A-4502-838F-94D0F13784EB}"/>
                </a:ext>
              </a:extLst>
            </p:cNvPr>
            <p:cNvSpPr/>
            <p:nvPr userDrawn="1"/>
          </p:nvSpPr>
          <p:spPr>
            <a:xfrm>
              <a:off x="1078229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63" name="Rechthoek 62">
              <a:extLst>
                <a:ext uri="{FF2B5EF4-FFF2-40B4-BE49-F238E27FC236}">
                  <a16:creationId xmlns:a16="http://schemas.microsoft.com/office/drawing/2014/main" id="{512CACC4-6131-47E2-8C83-EC6F762CF25C}"/>
                </a:ext>
              </a:extLst>
            </p:cNvPr>
            <p:cNvSpPr/>
            <p:nvPr userDrawn="1"/>
          </p:nvSpPr>
          <p:spPr>
            <a:xfrm>
              <a:off x="1217294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64" name="Rechthoek 63">
              <a:extLst>
                <a:ext uri="{FF2B5EF4-FFF2-40B4-BE49-F238E27FC236}">
                  <a16:creationId xmlns:a16="http://schemas.microsoft.com/office/drawing/2014/main" id="{C258E187-3B1A-4611-9A01-4D42869C647B}"/>
                </a:ext>
              </a:extLst>
            </p:cNvPr>
            <p:cNvSpPr/>
            <p:nvPr userDrawn="1"/>
          </p:nvSpPr>
          <p:spPr>
            <a:xfrm>
              <a:off x="1356359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65" name="Rechthoek 64">
              <a:extLst>
                <a:ext uri="{FF2B5EF4-FFF2-40B4-BE49-F238E27FC236}">
                  <a16:creationId xmlns:a16="http://schemas.microsoft.com/office/drawing/2014/main" id="{B1D4C479-0E67-4180-903E-BE2119BFB3B4}"/>
                </a:ext>
              </a:extLst>
            </p:cNvPr>
            <p:cNvSpPr/>
            <p:nvPr userDrawn="1"/>
          </p:nvSpPr>
          <p:spPr>
            <a:xfrm>
              <a:off x="1495424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66" name="Rechthoek 65">
              <a:extLst>
                <a:ext uri="{FF2B5EF4-FFF2-40B4-BE49-F238E27FC236}">
                  <a16:creationId xmlns:a16="http://schemas.microsoft.com/office/drawing/2014/main" id="{9C8936E6-1ED5-4CE2-8879-07133E737D03}"/>
                </a:ext>
              </a:extLst>
            </p:cNvPr>
            <p:cNvSpPr/>
            <p:nvPr userDrawn="1"/>
          </p:nvSpPr>
          <p:spPr>
            <a:xfrm>
              <a:off x="1634489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67" name="Rechthoek 66">
              <a:extLst>
                <a:ext uri="{FF2B5EF4-FFF2-40B4-BE49-F238E27FC236}">
                  <a16:creationId xmlns:a16="http://schemas.microsoft.com/office/drawing/2014/main" id="{C9EEFD06-F5C0-4B9C-AC43-82E32C88DEAB}"/>
                </a:ext>
              </a:extLst>
            </p:cNvPr>
            <p:cNvSpPr/>
            <p:nvPr userDrawn="1"/>
          </p:nvSpPr>
          <p:spPr>
            <a:xfrm>
              <a:off x="104774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68" name="Rechthoek 67">
              <a:extLst>
                <a:ext uri="{FF2B5EF4-FFF2-40B4-BE49-F238E27FC236}">
                  <a16:creationId xmlns:a16="http://schemas.microsoft.com/office/drawing/2014/main" id="{AFAB9AA9-7C6F-4F35-81E3-5E8DD8CE16FA}"/>
                </a:ext>
              </a:extLst>
            </p:cNvPr>
            <p:cNvSpPr/>
            <p:nvPr userDrawn="1"/>
          </p:nvSpPr>
          <p:spPr>
            <a:xfrm>
              <a:off x="243839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69" name="Rechthoek 68">
              <a:extLst>
                <a:ext uri="{FF2B5EF4-FFF2-40B4-BE49-F238E27FC236}">
                  <a16:creationId xmlns:a16="http://schemas.microsoft.com/office/drawing/2014/main" id="{21E6D803-8ACD-497F-879D-509BAF7E77B4}"/>
                </a:ext>
              </a:extLst>
            </p:cNvPr>
            <p:cNvSpPr/>
            <p:nvPr userDrawn="1"/>
          </p:nvSpPr>
          <p:spPr>
            <a:xfrm>
              <a:off x="382904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70" name="Rechthoek 69">
              <a:extLst>
                <a:ext uri="{FF2B5EF4-FFF2-40B4-BE49-F238E27FC236}">
                  <a16:creationId xmlns:a16="http://schemas.microsoft.com/office/drawing/2014/main" id="{3437667D-E52D-4864-B330-E11CEB796E68}"/>
                </a:ext>
              </a:extLst>
            </p:cNvPr>
            <p:cNvSpPr/>
            <p:nvPr userDrawn="1"/>
          </p:nvSpPr>
          <p:spPr>
            <a:xfrm>
              <a:off x="521969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71" name="Rechthoek 70">
              <a:extLst>
                <a:ext uri="{FF2B5EF4-FFF2-40B4-BE49-F238E27FC236}">
                  <a16:creationId xmlns:a16="http://schemas.microsoft.com/office/drawing/2014/main" id="{AC8C857A-9782-4E0E-85FA-989D80A33D5B}"/>
                </a:ext>
              </a:extLst>
            </p:cNvPr>
            <p:cNvSpPr/>
            <p:nvPr userDrawn="1"/>
          </p:nvSpPr>
          <p:spPr>
            <a:xfrm>
              <a:off x="661034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72" name="Rechthoek 71">
              <a:extLst>
                <a:ext uri="{FF2B5EF4-FFF2-40B4-BE49-F238E27FC236}">
                  <a16:creationId xmlns:a16="http://schemas.microsoft.com/office/drawing/2014/main" id="{13706F80-0AB1-47BD-BFBF-2135CE302E5E}"/>
                </a:ext>
              </a:extLst>
            </p:cNvPr>
            <p:cNvSpPr/>
            <p:nvPr userDrawn="1"/>
          </p:nvSpPr>
          <p:spPr>
            <a:xfrm>
              <a:off x="800099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73" name="Rechthoek 72">
              <a:extLst>
                <a:ext uri="{FF2B5EF4-FFF2-40B4-BE49-F238E27FC236}">
                  <a16:creationId xmlns:a16="http://schemas.microsoft.com/office/drawing/2014/main" id="{DDB7FB69-42A6-4F4A-BBBB-EF910BD9517E}"/>
                </a:ext>
              </a:extLst>
            </p:cNvPr>
            <p:cNvSpPr/>
            <p:nvPr userDrawn="1"/>
          </p:nvSpPr>
          <p:spPr>
            <a:xfrm>
              <a:off x="939164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74" name="Rechthoek 73">
              <a:extLst>
                <a:ext uri="{FF2B5EF4-FFF2-40B4-BE49-F238E27FC236}">
                  <a16:creationId xmlns:a16="http://schemas.microsoft.com/office/drawing/2014/main" id="{F70197D9-8207-423E-8355-C4718C41CBCF}"/>
                </a:ext>
              </a:extLst>
            </p:cNvPr>
            <p:cNvSpPr/>
            <p:nvPr userDrawn="1"/>
          </p:nvSpPr>
          <p:spPr>
            <a:xfrm>
              <a:off x="1078229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75" name="Rechthoek 74">
              <a:extLst>
                <a:ext uri="{FF2B5EF4-FFF2-40B4-BE49-F238E27FC236}">
                  <a16:creationId xmlns:a16="http://schemas.microsoft.com/office/drawing/2014/main" id="{1E0D3499-D858-46B1-B897-09933731A297}"/>
                </a:ext>
              </a:extLst>
            </p:cNvPr>
            <p:cNvSpPr/>
            <p:nvPr userDrawn="1"/>
          </p:nvSpPr>
          <p:spPr>
            <a:xfrm>
              <a:off x="1217294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76" name="Rechthoek 75">
              <a:extLst>
                <a:ext uri="{FF2B5EF4-FFF2-40B4-BE49-F238E27FC236}">
                  <a16:creationId xmlns:a16="http://schemas.microsoft.com/office/drawing/2014/main" id="{1361DF95-749D-4277-AA88-C357F0ABD665}"/>
                </a:ext>
              </a:extLst>
            </p:cNvPr>
            <p:cNvSpPr/>
            <p:nvPr userDrawn="1"/>
          </p:nvSpPr>
          <p:spPr>
            <a:xfrm>
              <a:off x="1356359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77" name="Rechthoek 76">
              <a:extLst>
                <a:ext uri="{FF2B5EF4-FFF2-40B4-BE49-F238E27FC236}">
                  <a16:creationId xmlns:a16="http://schemas.microsoft.com/office/drawing/2014/main" id="{B7B04DA8-812A-4895-95D5-4ACBBB770F2D}"/>
                </a:ext>
              </a:extLst>
            </p:cNvPr>
            <p:cNvSpPr/>
            <p:nvPr userDrawn="1"/>
          </p:nvSpPr>
          <p:spPr>
            <a:xfrm>
              <a:off x="1495424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78" name="Rechthoek 77">
              <a:extLst>
                <a:ext uri="{FF2B5EF4-FFF2-40B4-BE49-F238E27FC236}">
                  <a16:creationId xmlns:a16="http://schemas.microsoft.com/office/drawing/2014/main" id="{3BD13550-11F9-4DCB-B805-0C4E441C2ED0}"/>
                </a:ext>
              </a:extLst>
            </p:cNvPr>
            <p:cNvSpPr/>
            <p:nvPr userDrawn="1"/>
          </p:nvSpPr>
          <p:spPr>
            <a:xfrm>
              <a:off x="1634489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79" name="Rechthoek 78">
              <a:extLst>
                <a:ext uri="{FF2B5EF4-FFF2-40B4-BE49-F238E27FC236}">
                  <a16:creationId xmlns:a16="http://schemas.microsoft.com/office/drawing/2014/main" id="{D37F375B-825E-4443-9400-AB25E9BC9613}"/>
                </a:ext>
              </a:extLst>
            </p:cNvPr>
            <p:cNvSpPr/>
            <p:nvPr userDrawn="1"/>
          </p:nvSpPr>
          <p:spPr>
            <a:xfrm>
              <a:off x="104774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80" name="Rechthoek 79">
              <a:extLst>
                <a:ext uri="{FF2B5EF4-FFF2-40B4-BE49-F238E27FC236}">
                  <a16:creationId xmlns:a16="http://schemas.microsoft.com/office/drawing/2014/main" id="{2F3CFAAB-65E3-406B-A195-F4BAA23DA276}"/>
                </a:ext>
              </a:extLst>
            </p:cNvPr>
            <p:cNvSpPr/>
            <p:nvPr userDrawn="1"/>
          </p:nvSpPr>
          <p:spPr>
            <a:xfrm>
              <a:off x="243839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81" name="Rechthoek 80">
              <a:extLst>
                <a:ext uri="{FF2B5EF4-FFF2-40B4-BE49-F238E27FC236}">
                  <a16:creationId xmlns:a16="http://schemas.microsoft.com/office/drawing/2014/main" id="{0B7939F1-1A7B-4403-BD7B-B2890E6046E4}"/>
                </a:ext>
              </a:extLst>
            </p:cNvPr>
            <p:cNvSpPr/>
            <p:nvPr userDrawn="1"/>
          </p:nvSpPr>
          <p:spPr>
            <a:xfrm>
              <a:off x="382904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82" name="Rechthoek 81">
              <a:extLst>
                <a:ext uri="{FF2B5EF4-FFF2-40B4-BE49-F238E27FC236}">
                  <a16:creationId xmlns:a16="http://schemas.microsoft.com/office/drawing/2014/main" id="{952856AF-170D-405F-B53F-42CFC4433DF9}"/>
                </a:ext>
              </a:extLst>
            </p:cNvPr>
            <p:cNvSpPr/>
            <p:nvPr userDrawn="1"/>
          </p:nvSpPr>
          <p:spPr>
            <a:xfrm>
              <a:off x="521969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83" name="Rechthoek 82">
              <a:extLst>
                <a:ext uri="{FF2B5EF4-FFF2-40B4-BE49-F238E27FC236}">
                  <a16:creationId xmlns:a16="http://schemas.microsoft.com/office/drawing/2014/main" id="{8239B102-56CC-4A5F-BC32-4E48A711F149}"/>
                </a:ext>
              </a:extLst>
            </p:cNvPr>
            <p:cNvSpPr/>
            <p:nvPr userDrawn="1"/>
          </p:nvSpPr>
          <p:spPr>
            <a:xfrm>
              <a:off x="661034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84" name="Rechthoek 83">
              <a:extLst>
                <a:ext uri="{FF2B5EF4-FFF2-40B4-BE49-F238E27FC236}">
                  <a16:creationId xmlns:a16="http://schemas.microsoft.com/office/drawing/2014/main" id="{61A45AEB-62C5-47DA-AB38-AADE12BC1314}"/>
                </a:ext>
              </a:extLst>
            </p:cNvPr>
            <p:cNvSpPr/>
            <p:nvPr userDrawn="1"/>
          </p:nvSpPr>
          <p:spPr>
            <a:xfrm>
              <a:off x="800099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85" name="Rechthoek 84">
              <a:extLst>
                <a:ext uri="{FF2B5EF4-FFF2-40B4-BE49-F238E27FC236}">
                  <a16:creationId xmlns:a16="http://schemas.microsoft.com/office/drawing/2014/main" id="{A2270570-8C09-4EF4-952D-631F93D2F677}"/>
                </a:ext>
              </a:extLst>
            </p:cNvPr>
            <p:cNvSpPr/>
            <p:nvPr userDrawn="1"/>
          </p:nvSpPr>
          <p:spPr>
            <a:xfrm>
              <a:off x="939164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86" name="Rechthoek 85">
              <a:extLst>
                <a:ext uri="{FF2B5EF4-FFF2-40B4-BE49-F238E27FC236}">
                  <a16:creationId xmlns:a16="http://schemas.microsoft.com/office/drawing/2014/main" id="{715C7321-53C7-4463-92A0-6EDBBEC24C08}"/>
                </a:ext>
              </a:extLst>
            </p:cNvPr>
            <p:cNvSpPr/>
            <p:nvPr userDrawn="1"/>
          </p:nvSpPr>
          <p:spPr>
            <a:xfrm>
              <a:off x="1078229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87" name="Rechthoek 86">
              <a:extLst>
                <a:ext uri="{FF2B5EF4-FFF2-40B4-BE49-F238E27FC236}">
                  <a16:creationId xmlns:a16="http://schemas.microsoft.com/office/drawing/2014/main" id="{BA084D0E-5ACF-4CAC-97C6-AEA9C5248263}"/>
                </a:ext>
              </a:extLst>
            </p:cNvPr>
            <p:cNvSpPr/>
            <p:nvPr userDrawn="1"/>
          </p:nvSpPr>
          <p:spPr>
            <a:xfrm>
              <a:off x="1217294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88" name="Rechthoek 87">
              <a:extLst>
                <a:ext uri="{FF2B5EF4-FFF2-40B4-BE49-F238E27FC236}">
                  <a16:creationId xmlns:a16="http://schemas.microsoft.com/office/drawing/2014/main" id="{19CC7CB0-0670-419C-A844-A28316F7CB4C}"/>
                </a:ext>
              </a:extLst>
            </p:cNvPr>
            <p:cNvSpPr/>
            <p:nvPr userDrawn="1"/>
          </p:nvSpPr>
          <p:spPr>
            <a:xfrm>
              <a:off x="1356359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89" name="Rechthoek 88">
              <a:extLst>
                <a:ext uri="{FF2B5EF4-FFF2-40B4-BE49-F238E27FC236}">
                  <a16:creationId xmlns:a16="http://schemas.microsoft.com/office/drawing/2014/main" id="{2153D52C-015D-414F-93A9-D4F1277B5E8D}"/>
                </a:ext>
              </a:extLst>
            </p:cNvPr>
            <p:cNvSpPr/>
            <p:nvPr userDrawn="1"/>
          </p:nvSpPr>
          <p:spPr>
            <a:xfrm>
              <a:off x="1495424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90" name="Rechthoek 89">
              <a:extLst>
                <a:ext uri="{FF2B5EF4-FFF2-40B4-BE49-F238E27FC236}">
                  <a16:creationId xmlns:a16="http://schemas.microsoft.com/office/drawing/2014/main" id="{3D42C007-B73B-4E21-ADDD-E70085762785}"/>
                </a:ext>
              </a:extLst>
            </p:cNvPr>
            <p:cNvSpPr/>
            <p:nvPr userDrawn="1"/>
          </p:nvSpPr>
          <p:spPr>
            <a:xfrm>
              <a:off x="1634489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91" name="Rechthoek 90">
              <a:extLst>
                <a:ext uri="{FF2B5EF4-FFF2-40B4-BE49-F238E27FC236}">
                  <a16:creationId xmlns:a16="http://schemas.microsoft.com/office/drawing/2014/main" id="{61531C16-91D5-4692-B4F7-B0C494DC636C}"/>
                </a:ext>
              </a:extLst>
            </p:cNvPr>
            <p:cNvSpPr/>
            <p:nvPr userDrawn="1"/>
          </p:nvSpPr>
          <p:spPr>
            <a:xfrm>
              <a:off x="104774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92" name="Rechthoek 91">
              <a:extLst>
                <a:ext uri="{FF2B5EF4-FFF2-40B4-BE49-F238E27FC236}">
                  <a16:creationId xmlns:a16="http://schemas.microsoft.com/office/drawing/2014/main" id="{BE2A0FC4-BFB6-4C02-A005-42DE8103402C}"/>
                </a:ext>
              </a:extLst>
            </p:cNvPr>
            <p:cNvSpPr/>
            <p:nvPr userDrawn="1"/>
          </p:nvSpPr>
          <p:spPr>
            <a:xfrm>
              <a:off x="243839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93" name="Rechthoek 92">
              <a:extLst>
                <a:ext uri="{FF2B5EF4-FFF2-40B4-BE49-F238E27FC236}">
                  <a16:creationId xmlns:a16="http://schemas.microsoft.com/office/drawing/2014/main" id="{5D1C530D-C8C3-459C-B166-283CAC72D972}"/>
                </a:ext>
              </a:extLst>
            </p:cNvPr>
            <p:cNvSpPr/>
            <p:nvPr userDrawn="1"/>
          </p:nvSpPr>
          <p:spPr>
            <a:xfrm>
              <a:off x="382904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94" name="Rechthoek 93">
              <a:extLst>
                <a:ext uri="{FF2B5EF4-FFF2-40B4-BE49-F238E27FC236}">
                  <a16:creationId xmlns:a16="http://schemas.microsoft.com/office/drawing/2014/main" id="{44DB0356-E9F3-4648-A1C3-286D0DD3BC0D}"/>
                </a:ext>
              </a:extLst>
            </p:cNvPr>
            <p:cNvSpPr/>
            <p:nvPr userDrawn="1"/>
          </p:nvSpPr>
          <p:spPr>
            <a:xfrm>
              <a:off x="521969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95" name="Rechthoek 94">
              <a:extLst>
                <a:ext uri="{FF2B5EF4-FFF2-40B4-BE49-F238E27FC236}">
                  <a16:creationId xmlns:a16="http://schemas.microsoft.com/office/drawing/2014/main" id="{A08248CC-0DD7-43D3-89D0-04B21B0E9D0C}"/>
                </a:ext>
              </a:extLst>
            </p:cNvPr>
            <p:cNvSpPr/>
            <p:nvPr userDrawn="1"/>
          </p:nvSpPr>
          <p:spPr>
            <a:xfrm>
              <a:off x="661034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96" name="Rechthoek 95">
              <a:extLst>
                <a:ext uri="{FF2B5EF4-FFF2-40B4-BE49-F238E27FC236}">
                  <a16:creationId xmlns:a16="http://schemas.microsoft.com/office/drawing/2014/main" id="{F59B649C-327B-44EE-8FD8-DF5780C440C7}"/>
                </a:ext>
              </a:extLst>
            </p:cNvPr>
            <p:cNvSpPr/>
            <p:nvPr userDrawn="1"/>
          </p:nvSpPr>
          <p:spPr>
            <a:xfrm>
              <a:off x="800099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97" name="Rechthoek 96">
              <a:extLst>
                <a:ext uri="{FF2B5EF4-FFF2-40B4-BE49-F238E27FC236}">
                  <a16:creationId xmlns:a16="http://schemas.microsoft.com/office/drawing/2014/main" id="{1F2749D9-7056-4A1E-B14A-865A1C4898A2}"/>
                </a:ext>
              </a:extLst>
            </p:cNvPr>
            <p:cNvSpPr/>
            <p:nvPr userDrawn="1"/>
          </p:nvSpPr>
          <p:spPr>
            <a:xfrm>
              <a:off x="939164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98" name="Rechthoek 97">
              <a:extLst>
                <a:ext uri="{FF2B5EF4-FFF2-40B4-BE49-F238E27FC236}">
                  <a16:creationId xmlns:a16="http://schemas.microsoft.com/office/drawing/2014/main" id="{F6EBF245-88D1-459E-B383-814E41CEB42F}"/>
                </a:ext>
              </a:extLst>
            </p:cNvPr>
            <p:cNvSpPr/>
            <p:nvPr userDrawn="1"/>
          </p:nvSpPr>
          <p:spPr>
            <a:xfrm>
              <a:off x="1078229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99" name="Rechthoek 98">
              <a:extLst>
                <a:ext uri="{FF2B5EF4-FFF2-40B4-BE49-F238E27FC236}">
                  <a16:creationId xmlns:a16="http://schemas.microsoft.com/office/drawing/2014/main" id="{32242EEC-3065-40A9-84B6-634FB03612F2}"/>
                </a:ext>
              </a:extLst>
            </p:cNvPr>
            <p:cNvSpPr/>
            <p:nvPr userDrawn="1"/>
          </p:nvSpPr>
          <p:spPr>
            <a:xfrm>
              <a:off x="1217294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100" name="Rechthoek 99">
              <a:extLst>
                <a:ext uri="{FF2B5EF4-FFF2-40B4-BE49-F238E27FC236}">
                  <a16:creationId xmlns:a16="http://schemas.microsoft.com/office/drawing/2014/main" id="{6BDA72F4-8256-4DD6-A1E7-5F114F8D3F57}"/>
                </a:ext>
              </a:extLst>
            </p:cNvPr>
            <p:cNvSpPr/>
            <p:nvPr userDrawn="1"/>
          </p:nvSpPr>
          <p:spPr>
            <a:xfrm>
              <a:off x="1356359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101" name="Rechthoek 100">
              <a:extLst>
                <a:ext uri="{FF2B5EF4-FFF2-40B4-BE49-F238E27FC236}">
                  <a16:creationId xmlns:a16="http://schemas.microsoft.com/office/drawing/2014/main" id="{3611BD11-37AE-4C0E-8E96-7A342DF72BE8}"/>
                </a:ext>
              </a:extLst>
            </p:cNvPr>
            <p:cNvSpPr/>
            <p:nvPr userDrawn="1"/>
          </p:nvSpPr>
          <p:spPr>
            <a:xfrm>
              <a:off x="1495424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102" name="Rechthoek 101">
              <a:extLst>
                <a:ext uri="{FF2B5EF4-FFF2-40B4-BE49-F238E27FC236}">
                  <a16:creationId xmlns:a16="http://schemas.microsoft.com/office/drawing/2014/main" id="{7DADB5EF-A6F3-4933-A92B-2F254845B34F}"/>
                </a:ext>
              </a:extLst>
            </p:cNvPr>
            <p:cNvSpPr/>
            <p:nvPr userDrawn="1"/>
          </p:nvSpPr>
          <p:spPr>
            <a:xfrm>
              <a:off x="1634489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103" name="Rechthoek 102">
              <a:extLst>
                <a:ext uri="{FF2B5EF4-FFF2-40B4-BE49-F238E27FC236}">
                  <a16:creationId xmlns:a16="http://schemas.microsoft.com/office/drawing/2014/main" id="{4B69F43D-5BD8-4227-805D-D131D0CC9782}"/>
                </a:ext>
              </a:extLst>
            </p:cNvPr>
            <p:cNvSpPr/>
            <p:nvPr userDrawn="1"/>
          </p:nvSpPr>
          <p:spPr>
            <a:xfrm>
              <a:off x="104774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104" name="Rechthoek 103">
              <a:extLst>
                <a:ext uri="{FF2B5EF4-FFF2-40B4-BE49-F238E27FC236}">
                  <a16:creationId xmlns:a16="http://schemas.microsoft.com/office/drawing/2014/main" id="{8A117382-99B3-4F5A-95DF-DD71C489F308}"/>
                </a:ext>
              </a:extLst>
            </p:cNvPr>
            <p:cNvSpPr/>
            <p:nvPr userDrawn="1"/>
          </p:nvSpPr>
          <p:spPr>
            <a:xfrm>
              <a:off x="243839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105" name="Rechthoek 104">
              <a:extLst>
                <a:ext uri="{FF2B5EF4-FFF2-40B4-BE49-F238E27FC236}">
                  <a16:creationId xmlns:a16="http://schemas.microsoft.com/office/drawing/2014/main" id="{37BEE625-7635-4764-8242-72FE7574219D}"/>
                </a:ext>
              </a:extLst>
            </p:cNvPr>
            <p:cNvSpPr/>
            <p:nvPr userDrawn="1"/>
          </p:nvSpPr>
          <p:spPr>
            <a:xfrm>
              <a:off x="382904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106" name="Rechthoek 105">
              <a:extLst>
                <a:ext uri="{FF2B5EF4-FFF2-40B4-BE49-F238E27FC236}">
                  <a16:creationId xmlns:a16="http://schemas.microsoft.com/office/drawing/2014/main" id="{B94E52F2-EC1D-4B93-9583-8092EB54AAB9}"/>
                </a:ext>
              </a:extLst>
            </p:cNvPr>
            <p:cNvSpPr/>
            <p:nvPr userDrawn="1"/>
          </p:nvSpPr>
          <p:spPr>
            <a:xfrm>
              <a:off x="521969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107" name="Rechthoek 106">
              <a:extLst>
                <a:ext uri="{FF2B5EF4-FFF2-40B4-BE49-F238E27FC236}">
                  <a16:creationId xmlns:a16="http://schemas.microsoft.com/office/drawing/2014/main" id="{C220B813-DD92-4C7D-A1BC-697C23CABFA1}"/>
                </a:ext>
              </a:extLst>
            </p:cNvPr>
            <p:cNvSpPr/>
            <p:nvPr userDrawn="1"/>
          </p:nvSpPr>
          <p:spPr>
            <a:xfrm>
              <a:off x="661034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108" name="Rechthoek 107">
              <a:extLst>
                <a:ext uri="{FF2B5EF4-FFF2-40B4-BE49-F238E27FC236}">
                  <a16:creationId xmlns:a16="http://schemas.microsoft.com/office/drawing/2014/main" id="{02E84D6E-F48F-4557-99C6-9713133382F4}"/>
                </a:ext>
              </a:extLst>
            </p:cNvPr>
            <p:cNvSpPr/>
            <p:nvPr userDrawn="1"/>
          </p:nvSpPr>
          <p:spPr>
            <a:xfrm>
              <a:off x="800099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109" name="Rechthoek 108">
              <a:extLst>
                <a:ext uri="{FF2B5EF4-FFF2-40B4-BE49-F238E27FC236}">
                  <a16:creationId xmlns:a16="http://schemas.microsoft.com/office/drawing/2014/main" id="{E0212F54-9A69-4A61-8B35-78C4D89F641B}"/>
                </a:ext>
              </a:extLst>
            </p:cNvPr>
            <p:cNvSpPr/>
            <p:nvPr userDrawn="1"/>
          </p:nvSpPr>
          <p:spPr>
            <a:xfrm>
              <a:off x="939164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110" name="Rechthoek 109">
              <a:extLst>
                <a:ext uri="{FF2B5EF4-FFF2-40B4-BE49-F238E27FC236}">
                  <a16:creationId xmlns:a16="http://schemas.microsoft.com/office/drawing/2014/main" id="{82867721-4D81-431A-BA76-A06D56D3D57A}"/>
                </a:ext>
              </a:extLst>
            </p:cNvPr>
            <p:cNvSpPr/>
            <p:nvPr userDrawn="1"/>
          </p:nvSpPr>
          <p:spPr>
            <a:xfrm>
              <a:off x="1078229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111" name="Rechthoek 110">
              <a:extLst>
                <a:ext uri="{FF2B5EF4-FFF2-40B4-BE49-F238E27FC236}">
                  <a16:creationId xmlns:a16="http://schemas.microsoft.com/office/drawing/2014/main" id="{BC7CB733-8B25-4EA0-BC8B-16D6C0A8F3D9}"/>
                </a:ext>
              </a:extLst>
            </p:cNvPr>
            <p:cNvSpPr/>
            <p:nvPr userDrawn="1"/>
          </p:nvSpPr>
          <p:spPr>
            <a:xfrm>
              <a:off x="1217294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112" name="Rechthoek 111">
              <a:extLst>
                <a:ext uri="{FF2B5EF4-FFF2-40B4-BE49-F238E27FC236}">
                  <a16:creationId xmlns:a16="http://schemas.microsoft.com/office/drawing/2014/main" id="{C272F51B-7DF3-4BB4-81EF-F30BEBF919F8}"/>
                </a:ext>
              </a:extLst>
            </p:cNvPr>
            <p:cNvSpPr/>
            <p:nvPr userDrawn="1"/>
          </p:nvSpPr>
          <p:spPr>
            <a:xfrm>
              <a:off x="1356359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113" name="Rechthoek 112">
              <a:extLst>
                <a:ext uri="{FF2B5EF4-FFF2-40B4-BE49-F238E27FC236}">
                  <a16:creationId xmlns:a16="http://schemas.microsoft.com/office/drawing/2014/main" id="{E7275EC4-E93D-4579-9252-95875A3D384C}"/>
                </a:ext>
              </a:extLst>
            </p:cNvPr>
            <p:cNvSpPr/>
            <p:nvPr userDrawn="1"/>
          </p:nvSpPr>
          <p:spPr>
            <a:xfrm>
              <a:off x="1495424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114" name="Rechthoek 113">
              <a:extLst>
                <a:ext uri="{FF2B5EF4-FFF2-40B4-BE49-F238E27FC236}">
                  <a16:creationId xmlns:a16="http://schemas.microsoft.com/office/drawing/2014/main" id="{0ADC9315-AE94-46D1-A960-BDE67D19F3AD}"/>
                </a:ext>
              </a:extLst>
            </p:cNvPr>
            <p:cNvSpPr/>
            <p:nvPr userDrawn="1"/>
          </p:nvSpPr>
          <p:spPr>
            <a:xfrm>
              <a:off x="1634489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115" name="Rechthoek 114">
              <a:extLst>
                <a:ext uri="{FF2B5EF4-FFF2-40B4-BE49-F238E27FC236}">
                  <a16:creationId xmlns:a16="http://schemas.microsoft.com/office/drawing/2014/main" id="{55221152-1C95-4DAA-ACB5-C7B52C8FD766}"/>
                </a:ext>
              </a:extLst>
            </p:cNvPr>
            <p:cNvSpPr/>
            <p:nvPr userDrawn="1"/>
          </p:nvSpPr>
          <p:spPr>
            <a:xfrm>
              <a:off x="104774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116" name="Rechthoek 115">
              <a:extLst>
                <a:ext uri="{FF2B5EF4-FFF2-40B4-BE49-F238E27FC236}">
                  <a16:creationId xmlns:a16="http://schemas.microsoft.com/office/drawing/2014/main" id="{BFEAC399-A721-4E24-97FA-7D27F08ADC7E}"/>
                </a:ext>
              </a:extLst>
            </p:cNvPr>
            <p:cNvSpPr/>
            <p:nvPr userDrawn="1"/>
          </p:nvSpPr>
          <p:spPr>
            <a:xfrm>
              <a:off x="243839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117" name="Rechthoek 116">
              <a:extLst>
                <a:ext uri="{FF2B5EF4-FFF2-40B4-BE49-F238E27FC236}">
                  <a16:creationId xmlns:a16="http://schemas.microsoft.com/office/drawing/2014/main" id="{6B5520BE-CE29-4813-9DAD-C9B41DACAFCA}"/>
                </a:ext>
              </a:extLst>
            </p:cNvPr>
            <p:cNvSpPr/>
            <p:nvPr userDrawn="1"/>
          </p:nvSpPr>
          <p:spPr>
            <a:xfrm>
              <a:off x="382904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118" name="Rechthoek 117">
              <a:extLst>
                <a:ext uri="{FF2B5EF4-FFF2-40B4-BE49-F238E27FC236}">
                  <a16:creationId xmlns:a16="http://schemas.microsoft.com/office/drawing/2014/main" id="{BC614ACB-A292-4AB7-A05D-035255A09EAC}"/>
                </a:ext>
              </a:extLst>
            </p:cNvPr>
            <p:cNvSpPr/>
            <p:nvPr userDrawn="1"/>
          </p:nvSpPr>
          <p:spPr>
            <a:xfrm>
              <a:off x="521969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119" name="Rechthoek 118">
              <a:extLst>
                <a:ext uri="{FF2B5EF4-FFF2-40B4-BE49-F238E27FC236}">
                  <a16:creationId xmlns:a16="http://schemas.microsoft.com/office/drawing/2014/main" id="{8197675B-3E1D-4ADC-8028-675B7EEC0715}"/>
                </a:ext>
              </a:extLst>
            </p:cNvPr>
            <p:cNvSpPr/>
            <p:nvPr userDrawn="1"/>
          </p:nvSpPr>
          <p:spPr>
            <a:xfrm>
              <a:off x="661034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120" name="Rechthoek 119">
              <a:extLst>
                <a:ext uri="{FF2B5EF4-FFF2-40B4-BE49-F238E27FC236}">
                  <a16:creationId xmlns:a16="http://schemas.microsoft.com/office/drawing/2014/main" id="{161FDAA3-430E-49EC-A4CC-A6683E05F77B}"/>
                </a:ext>
              </a:extLst>
            </p:cNvPr>
            <p:cNvSpPr/>
            <p:nvPr userDrawn="1"/>
          </p:nvSpPr>
          <p:spPr>
            <a:xfrm>
              <a:off x="800099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121" name="Rechthoek 120">
              <a:extLst>
                <a:ext uri="{FF2B5EF4-FFF2-40B4-BE49-F238E27FC236}">
                  <a16:creationId xmlns:a16="http://schemas.microsoft.com/office/drawing/2014/main" id="{37DE3A08-788F-45BE-907A-AC3348EDB0B9}"/>
                </a:ext>
              </a:extLst>
            </p:cNvPr>
            <p:cNvSpPr/>
            <p:nvPr userDrawn="1"/>
          </p:nvSpPr>
          <p:spPr>
            <a:xfrm>
              <a:off x="939164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122" name="Rechthoek 121">
              <a:extLst>
                <a:ext uri="{FF2B5EF4-FFF2-40B4-BE49-F238E27FC236}">
                  <a16:creationId xmlns:a16="http://schemas.microsoft.com/office/drawing/2014/main" id="{90379143-8DF0-4EE1-8C3A-C240D936C862}"/>
                </a:ext>
              </a:extLst>
            </p:cNvPr>
            <p:cNvSpPr/>
            <p:nvPr userDrawn="1"/>
          </p:nvSpPr>
          <p:spPr>
            <a:xfrm>
              <a:off x="1078229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123" name="Rechthoek 122">
              <a:extLst>
                <a:ext uri="{FF2B5EF4-FFF2-40B4-BE49-F238E27FC236}">
                  <a16:creationId xmlns:a16="http://schemas.microsoft.com/office/drawing/2014/main" id="{E22EF1D9-5DE2-46B7-8523-CF79C32B2B0E}"/>
                </a:ext>
              </a:extLst>
            </p:cNvPr>
            <p:cNvSpPr/>
            <p:nvPr userDrawn="1"/>
          </p:nvSpPr>
          <p:spPr>
            <a:xfrm>
              <a:off x="1217294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124" name="Rechthoek 123">
              <a:extLst>
                <a:ext uri="{FF2B5EF4-FFF2-40B4-BE49-F238E27FC236}">
                  <a16:creationId xmlns:a16="http://schemas.microsoft.com/office/drawing/2014/main" id="{60762A57-F746-45D5-AB2E-7C3E0A5B738D}"/>
                </a:ext>
              </a:extLst>
            </p:cNvPr>
            <p:cNvSpPr/>
            <p:nvPr userDrawn="1"/>
          </p:nvSpPr>
          <p:spPr>
            <a:xfrm>
              <a:off x="1356359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125" name="Rechthoek 124">
              <a:extLst>
                <a:ext uri="{FF2B5EF4-FFF2-40B4-BE49-F238E27FC236}">
                  <a16:creationId xmlns:a16="http://schemas.microsoft.com/office/drawing/2014/main" id="{06642479-D5AA-4E24-BBAA-A46D252F4370}"/>
                </a:ext>
              </a:extLst>
            </p:cNvPr>
            <p:cNvSpPr/>
            <p:nvPr userDrawn="1"/>
          </p:nvSpPr>
          <p:spPr>
            <a:xfrm>
              <a:off x="1495424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126" name="Rechthoek 125">
              <a:extLst>
                <a:ext uri="{FF2B5EF4-FFF2-40B4-BE49-F238E27FC236}">
                  <a16:creationId xmlns:a16="http://schemas.microsoft.com/office/drawing/2014/main" id="{7294A249-E01B-4E00-A515-54145D369480}"/>
                </a:ext>
              </a:extLst>
            </p:cNvPr>
            <p:cNvSpPr/>
            <p:nvPr userDrawn="1"/>
          </p:nvSpPr>
          <p:spPr>
            <a:xfrm>
              <a:off x="1634489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127" name="Rechthoek 126">
              <a:extLst>
                <a:ext uri="{FF2B5EF4-FFF2-40B4-BE49-F238E27FC236}">
                  <a16:creationId xmlns:a16="http://schemas.microsoft.com/office/drawing/2014/main" id="{BA2047AF-40C4-4B43-9121-F09C177A4A20}"/>
                </a:ext>
              </a:extLst>
            </p:cNvPr>
            <p:cNvSpPr/>
            <p:nvPr userDrawn="1"/>
          </p:nvSpPr>
          <p:spPr>
            <a:xfrm>
              <a:off x="104774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128" name="Rechthoek 127">
              <a:extLst>
                <a:ext uri="{FF2B5EF4-FFF2-40B4-BE49-F238E27FC236}">
                  <a16:creationId xmlns:a16="http://schemas.microsoft.com/office/drawing/2014/main" id="{76B98FFC-AD3C-49B2-93CA-C1725C19A20F}"/>
                </a:ext>
              </a:extLst>
            </p:cNvPr>
            <p:cNvSpPr/>
            <p:nvPr userDrawn="1"/>
          </p:nvSpPr>
          <p:spPr>
            <a:xfrm>
              <a:off x="243839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129" name="Rechthoek 128">
              <a:extLst>
                <a:ext uri="{FF2B5EF4-FFF2-40B4-BE49-F238E27FC236}">
                  <a16:creationId xmlns:a16="http://schemas.microsoft.com/office/drawing/2014/main" id="{E1879D9E-3E63-4CC2-9AC7-425812A3F2C4}"/>
                </a:ext>
              </a:extLst>
            </p:cNvPr>
            <p:cNvSpPr/>
            <p:nvPr userDrawn="1"/>
          </p:nvSpPr>
          <p:spPr>
            <a:xfrm>
              <a:off x="382904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130" name="Rechthoek 129">
              <a:extLst>
                <a:ext uri="{FF2B5EF4-FFF2-40B4-BE49-F238E27FC236}">
                  <a16:creationId xmlns:a16="http://schemas.microsoft.com/office/drawing/2014/main" id="{8342A221-D10B-423B-8906-5EBC48090A2E}"/>
                </a:ext>
              </a:extLst>
            </p:cNvPr>
            <p:cNvSpPr/>
            <p:nvPr userDrawn="1"/>
          </p:nvSpPr>
          <p:spPr>
            <a:xfrm>
              <a:off x="521969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131" name="Rechthoek 130">
              <a:extLst>
                <a:ext uri="{FF2B5EF4-FFF2-40B4-BE49-F238E27FC236}">
                  <a16:creationId xmlns:a16="http://schemas.microsoft.com/office/drawing/2014/main" id="{35A57EB3-D6B5-4152-B14F-EF27E1349632}"/>
                </a:ext>
              </a:extLst>
            </p:cNvPr>
            <p:cNvSpPr/>
            <p:nvPr userDrawn="1"/>
          </p:nvSpPr>
          <p:spPr>
            <a:xfrm>
              <a:off x="661034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132" name="Rechthoek 131">
              <a:extLst>
                <a:ext uri="{FF2B5EF4-FFF2-40B4-BE49-F238E27FC236}">
                  <a16:creationId xmlns:a16="http://schemas.microsoft.com/office/drawing/2014/main" id="{31F4458E-A63D-4437-8E19-A66C8BC5DFD9}"/>
                </a:ext>
              </a:extLst>
            </p:cNvPr>
            <p:cNvSpPr/>
            <p:nvPr userDrawn="1"/>
          </p:nvSpPr>
          <p:spPr>
            <a:xfrm>
              <a:off x="800099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133" name="Rechthoek 132">
              <a:extLst>
                <a:ext uri="{FF2B5EF4-FFF2-40B4-BE49-F238E27FC236}">
                  <a16:creationId xmlns:a16="http://schemas.microsoft.com/office/drawing/2014/main" id="{823D3FFE-4462-459F-8BC9-876EB23D6C56}"/>
                </a:ext>
              </a:extLst>
            </p:cNvPr>
            <p:cNvSpPr/>
            <p:nvPr userDrawn="1"/>
          </p:nvSpPr>
          <p:spPr>
            <a:xfrm>
              <a:off x="939164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134" name="Rechthoek 133">
              <a:extLst>
                <a:ext uri="{FF2B5EF4-FFF2-40B4-BE49-F238E27FC236}">
                  <a16:creationId xmlns:a16="http://schemas.microsoft.com/office/drawing/2014/main" id="{CFA305EC-68FF-4C4A-B709-979FB292811A}"/>
                </a:ext>
              </a:extLst>
            </p:cNvPr>
            <p:cNvSpPr/>
            <p:nvPr userDrawn="1"/>
          </p:nvSpPr>
          <p:spPr>
            <a:xfrm>
              <a:off x="1078229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135" name="Rechthoek 134">
              <a:extLst>
                <a:ext uri="{FF2B5EF4-FFF2-40B4-BE49-F238E27FC236}">
                  <a16:creationId xmlns:a16="http://schemas.microsoft.com/office/drawing/2014/main" id="{A0347432-8C21-4FC5-8C35-B1FD2EA749CB}"/>
                </a:ext>
              </a:extLst>
            </p:cNvPr>
            <p:cNvSpPr/>
            <p:nvPr userDrawn="1"/>
          </p:nvSpPr>
          <p:spPr>
            <a:xfrm>
              <a:off x="1217294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136" name="Rechthoek 135">
              <a:extLst>
                <a:ext uri="{FF2B5EF4-FFF2-40B4-BE49-F238E27FC236}">
                  <a16:creationId xmlns:a16="http://schemas.microsoft.com/office/drawing/2014/main" id="{7A7F8353-A1F1-4929-8555-E3CBFF711B9C}"/>
                </a:ext>
              </a:extLst>
            </p:cNvPr>
            <p:cNvSpPr/>
            <p:nvPr userDrawn="1"/>
          </p:nvSpPr>
          <p:spPr>
            <a:xfrm>
              <a:off x="1356359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137" name="Rechthoek 136">
              <a:extLst>
                <a:ext uri="{FF2B5EF4-FFF2-40B4-BE49-F238E27FC236}">
                  <a16:creationId xmlns:a16="http://schemas.microsoft.com/office/drawing/2014/main" id="{FE868229-68BB-41A9-9ED5-28B124EF510A}"/>
                </a:ext>
              </a:extLst>
            </p:cNvPr>
            <p:cNvSpPr/>
            <p:nvPr userDrawn="1"/>
          </p:nvSpPr>
          <p:spPr>
            <a:xfrm>
              <a:off x="1495424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138" name="Rechthoek 137">
              <a:extLst>
                <a:ext uri="{FF2B5EF4-FFF2-40B4-BE49-F238E27FC236}">
                  <a16:creationId xmlns:a16="http://schemas.microsoft.com/office/drawing/2014/main" id="{FA1DEB70-AA07-4F8C-A32A-D1E0EB6B9063}"/>
                </a:ext>
              </a:extLst>
            </p:cNvPr>
            <p:cNvSpPr/>
            <p:nvPr userDrawn="1"/>
          </p:nvSpPr>
          <p:spPr>
            <a:xfrm>
              <a:off x="1634489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139" name="Rechthoek 138">
              <a:extLst>
                <a:ext uri="{FF2B5EF4-FFF2-40B4-BE49-F238E27FC236}">
                  <a16:creationId xmlns:a16="http://schemas.microsoft.com/office/drawing/2014/main" id="{CB899CC4-E72F-4DA6-BE2E-02A092FEA67A}"/>
                </a:ext>
              </a:extLst>
            </p:cNvPr>
            <p:cNvSpPr/>
            <p:nvPr userDrawn="1"/>
          </p:nvSpPr>
          <p:spPr>
            <a:xfrm>
              <a:off x="105727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140" name="Rechthoek 139">
              <a:extLst>
                <a:ext uri="{FF2B5EF4-FFF2-40B4-BE49-F238E27FC236}">
                  <a16:creationId xmlns:a16="http://schemas.microsoft.com/office/drawing/2014/main" id="{E9F657BB-7594-4CE9-81AE-F174A5FCF7BF}"/>
                </a:ext>
              </a:extLst>
            </p:cNvPr>
            <p:cNvSpPr/>
            <p:nvPr userDrawn="1"/>
          </p:nvSpPr>
          <p:spPr>
            <a:xfrm>
              <a:off x="244792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141" name="Rechthoek 140">
              <a:extLst>
                <a:ext uri="{FF2B5EF4-FFF2-40B4-BE49-F238E27FC236}">
                  <a16:creationId xmlns:a16="http://schemas.microsoft.com/office/drawing/2014/main" id="{DFC37973-9120-49B2-A7ED-15DCB112E254}"/>
                </a:ext>
              </a:extLst>
            </p:cNvPr>
            <p:cNvSpPr/>
            <p:nvPr userDrawn="1"/>
          </p:nvSpPr>
          <p:spPr>
            <a:xfrm>
              <a:off x="383857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142" name="Rechthoek 141">
              <a:extLst>
                <a:ext uri="{FF2B5EF4-FFF2-40B4-BE49-F238E27FC236}">
                  <a16:creationId xmlns:a16="http://schemas.microsoft.com/office/drawing/2014/main" id="{C21B2490-2482-42A9-AD65-3EFCE801B505}"/>
                </a:ext>
              </a:extLst>
            </p:cNvPr>
            <p:cNvSpPr/>
            <p:nvPr userDrawn="1"/>
          </p:nvSpPr>
          <p:spPr>
            <a:xfrm>
              <a:off x="522922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143" name="Rechthoek 142">
              <a:extLst>
                <a:ext uri="{FF2B5EF4-FFF2-40B4-BE49-F238E27FC236}">
                  <a16:creationId xmlns:a16="http://schemas.microsoft.com/office/drawing/2014/main" id="{1AD68A9B-287C-47FA-B23C-EF991C19345D}"/>
                </a:ext>
              </a:extLst>
            </p:cNvPr>
            <p:cNvSpPr/>
            <p:nvPr userDrawn="1"/>
          </p:nvSpPr>
          <p:spPr>
            <a:xfrm>
              <a:off x="661987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144" name="Rechthoek 143">
              <a:extLst>
                <a:ext uri="{FF2B5EF4-FFF2-40B4-BE49-F238E27FC236}">
                  <a16:creationId xmlns:a16="http://schemas.microsoft.com/office/drawing/2014/main" id="{E13DC975-77A9-49F1-840F-60F7F64AA0AE}"/>
                </a:ext>
              </a:extLst>
            </p:cNvPr>
            <p:cNvSpPr/>
            <p:nvPr userDrawn="1"/>
          </p:nvSpPr>
          <p:spPr>
            <a:xfrm>
              <a:off x="801052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145" name="Rechthoek 144">
              <a:extLst>
                <a:ext uri="{FF2B5EF4-FFF2-40B4-BE49-F238E27FC236}">
                  <a16:creationId xmlns:a16="http://schemas.microsoft.com/office/drawing/2014/main" id="{1F4C024A-51DC-4F32-8C8D-B2E1662EBABC}"/>
                </a:ext>
              </a:extLst>
            </p:cNvPr>
            <p:cNvSpPr/>
            <p:nvPr userDrawn="1"/>
          </p:nvSpPr>
          <p:spPr>
            <a:xfrm>
              <a:off x="940117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146" name="Rechthoek 145">
              <a:extLst>
                <a:ext uri="{FF2B5EF4-FFF2-40B4-BE49-F238E27FC236}">
                  <a16:creationId xmlns:a16="http://schemas.microsoft.com/office/drawing/2014/main" id="{7E3E9670-3B8B-4A3E-BBC8-148C50E521E5}"/>
                </a:ext>
              </a:extLst>
            </p:cNvPr>
            <p:cNvSpPr/>
            <p:nvPr userDrawn="1"/>
          </p:nvSpPr>
          <p:spPr>
            <a:xfrm>
              <a:off x="1079182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147" name="Rechthoek 146">
              <a:extLst>
                <a:ext uri="{FF2B5EF4-FFF2-40B4-BE49-F238E27FC236}">
                  <a16:creationId xmlns:a16="http://schemas.microsoft.com/office/drawing/2014/main" id="{0D625E2E-D09E-4433-8635-54FE2B610D71}"/>
                </a:ext>
              </a:extLst>
            </p:cNvPr>
            <p:cNvSpPr/>
            <p:nvPr userDrawn="1"/>
          </p:nvSpPr>
          <p:spPr>
            <a:xfrm>
              <a:off x="1218247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148" name="Rechthoek 147">
              <a:extLst>
                <a:ext uri="{FF2B5EF4-FFF2-40B4-BE49-F238E27FC236}">
                  <a16:creationId xmlns:a16="http://schemas.microsoft.com/office/drawing/2014/main" id="{4D0CF8CE-893C-4FC4-A604-1E1E339B55E0}"/>
                </a:ext>
              </a:extLst>
            </p:cNvPr>
            <p:cNvSpPr/>
            <p:nvPr userDrawn="1"/>
          </p:nvSpPr>
          <p:spPr>
            <a:xfrm>
              <a:off x="1357312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149" name="Rechthoek 148">
              <a:extLst>
                <a:ext uri="{FF2B5EF4-FFF2-40B4-BE49-F238E27FC236}">
                  <a16:creationId xmlns:a16="http://schemas.microsoft.com/office/drawing/2014/main" id="{AA4F597F-E463-4268-91FE-0A240CFB670C}"/>
                </a:ext>
              </a:extLst>
            </p:cNvPr>
            <p:cNvSpPr/>
            <p:nvPr userDrawn="1"/>
          </p:nvSpPr>
          <p:spPr>
            <a:xfrm>
              <a:off x="1496377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150" name="Rechthoek 149">
              <a:extLst>
                <a:ext uri="{FF2B5EF4-FFF2-40B4-BE49-F238E27FC236}">
                  <a16:creationId xmlns:a16="http://schemas.microsoft.com/office/drawing/2014/main" id="{322D01B1-CED0-4098-A701-3BF8B51E38E6}"/>
                </a:ext>
              </a:extLst>
            </p:cNvPr>
            <p:cNvSpPr/>
            <p:nvPr userDrawn="1"/>
          </p:nvSpPr>
          <p:spPr>
            <a:xfrm>
              <a:off x="1635442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151" name="Rechthoek 150">
              <a:extLst>
                <a:ext uri="{FF2B5EF4-FFF2-40B4-BE49-F238E27FC236}">
                  <a16:creationId xmlns:a16="http://schemas.microsoft.com/office/drawing/2014/main" id="{9B29E19F-617C-43B4-81CB-8EEF9BCF4A1D}"/>
                </a:ext>
              </a:extLst>
            </p:cNvPr>
            <p:cNvSpPr/>
            <p:nvPr userDrawn="1"/>
          </p:nvSpPr>
          <p:spPr>
            <a:xfrm>
              <a:off x="9527" y="9302390"/>
              <a:ext cx="17611724"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dirty="0"/>
            </a:p>
          </p:txBody>
        </p:sp>
      </p:grpSp>
      <p:grpSp>
        <p:nvGrpSpPr>
          <p:cNvPr id="168" name="Graphic 6" hidden="1">
            <a:extLst>
              <a:ext uri="{FF2B5EF4-FFF2-40B4-BE49-F238E27FC236}">
                <a16:creationId xmlns:a16="http://schemas.microsoft.com/office/drawing/2014/main" id="{8A0AAF7F-DD0F-4CB1-A1B2-505FC4BCCC2B}"/>
              </a:ext>
            </a:extLst>
          </p:cNvPr>
          <p:cNvGrpSpPr/>
          <p:nvPr/>
        </p:nvGrpSpPr>
        <p:grpSpPr>
          <a:xfrm>
            <a:off x="-4762" y="-4762"/>
            <a:ext cx="12198350" cy="6864350"/>
            <a:chOff x="-7144" y="-7144"/>
            <a:chExt cx="18297525" cy="10296525"/>
          </a:xfrm>
          <a:solidFill>
            <a:srgbClr val="FFFFFF">
              <a:alpha val="0"/>
            </a:srgbClr>
          </a:solidFill>
        </p:grpSpPr>
        <p:sp>
          <p:nvSpPr>
            <p:cNvPr id="169" name="Vrije vorm: vorm 168">
              <a:extLst>
                <a:ext uri="{FF2B5EF4-FFF2-40B4-BE49-F238E27FC236}">
                  <a16:creationId xmlns:a16="http://schemas.microsoft.com/office/drawing/2014/main" id="{F1DCEBEA-BD51-4E6A-BDD5-B32F46FCAF21}"/>
                </a:ext>
              </a:extLst>
            </p:cNvPr>
            <p:cNvSpPr/>
            <p:nvPr/>
          </p:nvSpPr>
          <p:spPr>
            <a:xfrm>
              <a:off x="104060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dirty="0">
                <a:highlight>
                  <a:srgbClr val="FFFF00"/>
                </a:highlight>
              </a:endParaRPr>
            </a:p>
          </p:txBody>
        </p:sp>
        <p:sp>
          <p:nvSpPr>
            <p:cNvPr id="170" name="Vrije vorm: vorm 169">
              <a:extLst>
                <a:ext uri="{FF2B5EF4-FFF2-40B4-BE49-F238E27FC236}">
                  <a16:creationId xmlns:a16="http://schemas.microsoft.com/office/drawing/2014/main" id="{FD08B8C0-EAC8-4271-BD1D-93AF595C0334}"/>
                </a:ext>
              </a:extLst>
            </p:cNvPr>
            <p:cNvSpPr/>
            <p:nvPr/>
          </p:nvSpPr>
          <p:spPr>
            <a:xfrm>
              <a:off x="-7144" y="-7144"/>
              <a:ext cx="18297525" cy="10296525"/>
            </a:xfrm>
            <a:custGeom>
              <a:avLst/>
              <a:gdLst>
                <a:gd name="connsiteX0" fmla="*/ 7144 w 18297525"/>
                <a:gd name="connsiteY0" fmla="*/ 7144 h 10296525"/>
                <a:gd name="connsiteX1" fmla="*/ 18295144 w 18297525"/>
                <a:gd name="connsiteY1" fmla="*/ 7144 h 10296525"/>
                <a:gd name="connsiteX2" fmla="*/ 18295144 w 18297525"/>
                <a:gd name="connsiteY2" fmla="*/ 10294144 h 10296525"/>
                <a:gd name="connsiteX3" fmla="*/ 7144 w 18297525"/>
                <a:gd name="connsiteY3" fmla="*/ 10294144 h 10296525"/>
              </a:gdLst>
              <a:ahLst/>
              <a:cxnLst>
                <a:cxn ang="0">
                  <a:pos x="connsiteX0" y="connsiteY0"/>
                </a:cxn>
                <a:cxn ang="0">
                  <a:pos x="connsiteX1" y="connsiteY1"/>
                </a:cxn>
                <a:cxn ang="0">
                  <a:pos x="connsiteX2" y="connsiteY2"/>
                </a:cxn>
                <a:cxn ang="0">
                  <a:pos x="connsiteX3" y="connsiteY3"/>
                </a:cxn>
              </a:cxnLst>
              <a:rect l="l" t="t" r="r" b="b"/>
              <a:pathLst>
                <a:path w="18297525" h="10296525">
                  <a:moveTo>
                    <a:pt x="7144" y="7144"/>
                  </a:moveTo>
                  <a:lnTo>
                    <a:pt x="18295144" y="7144"/>
                  </a:lnTo>
                  <a:lnTo>
                    <a:pt x="18295144" y="10294144"/>
                  </a:lnTo>
                  <a:lnTo>
                    <a:pt x="7144" y="10294144"/>
                  </a:lnTo>
                  <a:close/>
                </a:path>
              </a:pathLst>
            </a:custGeom>
            <a:grpFill/>
            <a:ln w="9525" cap="flat">
              <a:solidFill>
                <a:schemeClr val="bg1">
                  <a:lumMod val="65000"/>
                </a:schemeClr>
              </a:solidFill>
              <a:prstDash val="solid"/>
              <a:miter/>
            </a:ln>
          </p:spPr>
          <p:txBody>
            <a:bodyPr rtlCol="0" anchor="ctr"/>
            <a:lstStyle/>
            <a:p>
              <a:endParaRPr lang="nl-BE" sz="1200" dirty="0">
                <a:highlight>
                  <a:srgbClr val="FFFF00"/>
                </a:highlight>
              </a:endParaRPr>
            </a:p>
          </p:txBody>
        </p:sp>
        <p:sp>
          <p:nvSpPr>
            <p:cNvPr id="171" name="Vrije vorm: vorm 170">
              <a:extLst>
                <a:ext uri="{FF2B5EF4-FFF2-40B4-BE49-F238E27FC236}">
                  <a16:creationId xmlns:a16="http://schemas.microsoft.com/office/drawing/2014/main" id="{92DE7A37-0B5F-4A33-8877-BF9493146315}"/>
                </a:ext>
              </a:extLst>
            </p:cNvPr>
            <p:cNvSpPr/>
            <p:nvPr/>
          </p:nvSpPr>
          <p:spPr>
            <a:xfrm>
              <a:off x="104060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172" name="Vrije vorm: vorm 171">
              <a:extLst>
                <a:ext uri="{FF2B5EF4-FFF2-40B4-BE49-F238E27FC236}">
                  <a16:creationId xmlns:a16="http://schemas.microsoft.com/office/drawing/2014/main" id="{6F8A9ABB-A2A9-490F-978E-E0F0E67708C9}"/>
                </a:ext>
              </a:extLst>
            </p:cNvPr>
            <p:cNvSpPr/>
            <p:nvPr/>
          </p:nvSpPr>
          <p:spPr>
            <a:xfrm>
              <a:off x="104060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173" name="Vrije vorm: vorm 172">
              <a:extLst>
                <a:ext uri="{FF2B5EF4-FFF2-40B4-BE49-F238E27FC236}">
                  <a16:creationId xmlns:a16="http://schemas.microsoft.com/office/drawing/2014/main" id="{E2C0164E-F16D-4328-887D-B444B8D5799F}"/>
                </a:ext>
              </a:extLst>
            </p:cNvPr>
            <p:cNvSpPr/>
            <p:nvPr/>
          </p:nvSpPr>
          <p:spPr>
            <a:xfrm>
              <a:off x="104060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174" name="Vrije vorm: vorm 173">
              <a:extLst>
                <a:ext uri="{FF2B5EF4-FFF2-40B4-BE49-F238E27FC236}">
                  <a16:creationId xmlns:a16="http://schemas.microsoft.com/office/drawing/2014/main" id="{2DFDFC57-EE90-4415-A198-64E26D72FFC4}"/>
                </a:ext>
              </a:extLst>
            </p:cNvPr>
            <p:cNvSpPr/>
            <p:nvPr/>
          </p:nvSpPr>
          <p:spPr>
            <a:xfrm>
              <a:off x="104060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175" name="Vrije vorm: vorm 174">
              <a:extLst>
                <a:ext uri="{FF2B5EF4-FFF2-40B4-BE49-F238E27FC236}">
                  <a16:creationId xmlns:a16="http://schemas.microsoft.com/office/drawing/2014/main" id="{F64CECF1-92EC-4E9F-9FAF-078C71B824C3}"/>
                </a:ext>
              </a:extLst>
            </p:cNvPr>
            <p:cNvSpPr/>
            <p:nvPr/>
          </p:nvSpPr>
          <p:spPr>
            <a:xfrm>
              <a:off x="104060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176" name="Vrije vorm: vorm 175">
              <a:extLst>
                <a:ext uri="{FF2B5EF4-FFF2-40B4-BE49-F238E27FC236}">
                  <a16:creationId xmlns:a16="http://schemas.microsoft.com/office/drawing/2014/main" id="{9CFD6479-782A-4767-BD69-EA62A2917EAC}"/>
                </a:ext>
              </a:extLst>
            </p:cNvPr>
            <p:cNvSpPr/>
            <p:nvPr/>
          </p:nvSpPr>
          <p:spPr>
            <a:xfrm>
              <a:off x="104060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177" name="Vrije vorm: vorm 176">
              <a:extLst>
                <a:ext uri="{FF2B5EF4-FFF2-40B4-BE49-F238E27FC236}">
                  <a16:creationId xmlns:a16="http://schemas.microsoft.com/office/drawing/2014/main" id="{39C87844-B0D3-4095-A2A1-66DB74BB61E7}"/>
                </a:ext>
              </a:extLst>
            </p:cNvPr>
            <p:cNvSpPr/>
            <p:nvPr/>
          </p:nvSpPr>
          <p:spPr>
            <a:xfrm>
              <a:off x="104060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178" name="Vrije vorm: vorm 177">
              <a:extLst>
                <a:ext uri="{FF2B5EF4-FFF2-40B4-BE49-F238E27FC236}">
                  <a16:creationId xmlns:a16="http://schemas.microsoft.com/office/drawing/2014/main" id="{56142EEF-703A-4C22-8198-0BA6F3C1960E}"/>
                </a:ext>
              </a:extLst>
            </p:cNvPr>
            <p:cNvSpPr/>
            <p:nvPr/>
          </p:nvSpPr>
          <p:spPr>
            <a:xfrm>
              <a:off x="104060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179" name="Vrije vorm: vorm 178">
              <a:extLst>
                <a:ext uri="{FF2B5EF4-FFF2-40B4-BE49-F238E27FC236}">
                  <a16:creationId xmlns:a16="http://schemas.microsoft.com/office/drawing/2014/main" id="{FAE584A2-2C35-47DE-8D98-FF3614A89F42}"/>
                </a:ext>
              </a:extLst>
            </p:cNvPr>
            <p:cNvSpPr/>
            <p:nvPr/>
          </p:nvSpPr>
          <p:spPr>
            <a:xfrm>
              <a:off x="104060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180" name="Vrije vorm: vorm 179">
              <a:extLst>
                <a:ext uri="{FF2B5EF4-FFF2-40B4-BE49-F238E27FC236}">
                  <a16:creationId xmlns:a16="http://schemas.microsoft.com/office/drawing/2014/main" id="{26EBDC24-CB3F-4813-9805-3A2A0D44A8ED}"/>
                </a:ext>
              </a:extLst>
            </p:cNvPr>
            <p:cNvSpPr/>
            <p:nvPr/>
          </p:nvSpPr>
          <p:spPr>
            <a:xfrm>
              <a:off x="104060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181" name="Vrije vorm: vorm 180">
              <a:extLst>
                <a:ext uri="{FF2B5EF4-FFF2-40B4-BE49-F238E27FC236}">
                  <a16:creationId xmlns:a16="http://schemas.microsoft.com/office/drawing/2014/main" id="{8A5A8701-49EC-4727-867C-68DA7013C530}"/>
                </a:ext>
              </a:extLst>
            </p:cNvPr>
            <p:cNvSpPr/>
            <p:nvPr/>
          </p:nvSpPr>
          <p:spPr>
            <a:xfrm>
              <a:off x="104060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182" name="Vrije vorm: vorm 181">
              <a:extLst>
                <a:ext uri="{FF2B5EF4-FFF2-40B4-BE49-F238E27FC236}">
                  <a16:creationId xmlns:a16="http://schemas.microsoft.com/office/drawing/2014/main" id="{37E1922D-681A-453A-BFCD-616668F2883A}"/>
                </a:ext>
              </a:extLst>
            </p:cNvPr>
            <p:cNvSpPr/>
            <p:nvPr/>
          </p:nvSpPr>
          <p:spPr>
            <a:xfrm>
              <a:off x="243125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183" name="Vrije vorm: vorm 182">
              <a:extLst>
                <a:ext uri="{FF2B5EF4-FFF2-40B4-BE49-F238E27FC236}">
                  <a16:creationId xmlns:a16="http://schemas.microsoft.com/office/drawing/2014/main" id="{497CB453-B88A-400B-840D-0DDAAE62A10F}"/>
                </a:ext>
              </a:extLst>
            </p:cNvPr>
            <p:cNvSpPr/>
            <p:nvPr/>
          </p:nvSpPr>
          <p:spPr>
            <a:xfrm>
              <a:off x="243125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184" name="Vrije vorm: vorm 183">
              <a:extLst>
                <a:ext uri="{FF2B5EF4-FFF2-40B4-BE49-F238E27FC236}">
                  <a16:creationId xmlns:a16="http://schemas.microsoft.com/office/drawing/2014/main" id="{F61CDFF9-AF0B-4065-ABB8-D597CDBA8854}"/>
                </a:ext>
              </a:extLst>
            </p:cNvPr>
            <p:cNvSpPr/>
            <p:nvPr/>
          </p:nvSpPr>
          <p:spPr>
            <a:xfrm>
              <a:off x="243125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185" name="Vrije vorm: vorm 184">
              <a:extLst>
                <a:ext uri="{FF2B5EF4-FFF2-40B4-BE49-F238E27FC236}">
                  <a16:creationId xmlns:a16="http://schemas.microsoft.com/office/drawing/2014/main" id="{E3EB7C2B-C1F9-4AFD-8882-60DA92A8ADED}"/>
                </a:ext>
              </a:extLst>
            </p:cNvPr>
            <p:cNvSpPr/>
            <p:nvPr/>
          </p:nvSpPr>
          <p:spPr>
            <a:xfrm>
              <a:off x="243125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186" name="Vrije vorm: vorm 185">
              <a:extLst>
                <a:ext uri="{FF2B5EF4-FFF2-40B4-BE49-F238E27FC236}">
                  <a16:creationId xmlns:a16="http://schemas.microsoft.com/office/drawing/2014/main" id="{489C6816-0854-40AA-ABEB-111F5910589C}"/>
                </a:ext>
              </a:extLst>
            </p:cNvPr>
            <p:cNvSpPr/>
            <p:nvPr/>
          </p:nvSpPr>
          <p:spPr>
            <a:xfrm>
              <a:off x="243125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187" name="Vrije vorm: vorm 186">
              <a:extLst>
                <a:ext uri="{FF2B5EF4-FFF2-40B4-BE49-F238E27FC236}">
                  <a16:creationId xmlns:a16="http://schemas.microsoft.com/office/drawing/2014/main" id="{0231460C-657B-4A78-8DEE-68E18F741156}"/>
                </a:ext>
              </a:extLst>
            </p:cNvPr>
            <p:cNvSpPr/>
            <p:nvPr/>
          </p:nvSpPr>
          <p:spPr>
            <a:xfrm>
              <a:off x="243125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188" name="Vrije vorm: vorm 187">
              <a:extLst>
                <a:ext uri="{FF2B5EF4-FFF2-40B4-BE49-F238E27FC236}">
                  <a16:creationId xmlns:a16="http://schemas.microsoft.com/office/drawing/2014/main" id="{B5033D87-EEDD-4F13-B0C3-CF9361532B11}"/>
                </a:ext>
              </a:extLst>
            </p:cNvPr>
            <p:cNvSpPr/>
            <p:nvPr/>
          </p:nvSpPr>
          <p:spPr>
            <a:xfrm>
              <a:off x="243125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189" name="Vrije vorm: vorm 188">
              <a:extLst>
                <a:ext uri="{FF2B5EF4-FFF2-40B4-BE49-F238E27FC236}">
                  <a16:creationId xmlns:a16="http://schemas.microsoft.com/office/drawing/2014/main" id="{7C5F0B27-3C63-42C4-8594-450FCB00312C}"/>
                </a:ext>
              </a:extLst>
            </p:cNvPr>
            <p:cNvSpPr/>
            <p:nvPr/>
          </p:nvSpPr>
          <p:spPr>
            <a:xfrm>
              <a:off x="243125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190" name="Vrije vorm: vorm 189">
              <a:extLst>
                <a:ext uri="{FF2B5EF4-FFF2-40B4-BE49-F238E27FC236}">
                  <a16:creationId xmlns:a16="http://schemas.microsoft.com/office/drawing/2014/main" id="{99F80DAA-B96E-4701-9CB5-F49111E78250}"/>
                </a:ext>
              </a:extLst>
            </p:cNvPr>
            <p:cNvSpPr/>
            <p:nvPr/>
          </p:nvSpPr>
          <p:spPr>
            <a:xfrm>
              <a:off x="243125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191" name="Vrije vorm: vorm 190">
              <a:extLst>
                <a:ext uri="{FF2B5EF4-FFF2-40B4-BE49-F238E27FC236}">
                  <a16:creationId xmlns:a16="http://schemas.microsoft.com/office/drawing/2014/main" id="{13692850-9541-4BB4-B362-AE0171ACBF31}"/>
                </a:ext>
              </a:extLst>
            </p:cNvPr>
            <p:cNvSpPr/>
            <p:nvPr/>
          </p:nvSpPr>
          <p:spPr>
            <a:xfrm>
              <a:off x="243125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192" name="Vrije vorm: vorm 191">
              <a:extLst>
                <a:ext uri="{FF2B5EF4-FFF2-40B4-BE49-F238E27FC236}">
                  <a16:creationId xmlns:a16="http://schemas.microsoft.com/office/drawing/2014/main" id="{572B36D2-56CF-4A7D-AC9B-7E969D54D4E7}"/>
                </a:ext>
              </a:extLst>
            </p:cNvPr>
            <p:cNvSpPr/>
            <p:nvPr/>
          </p:nvSpPr>
          <p:spPr>
            <a:xfrm>
              <a:off x="243125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193" name="Vrije vorm: vorm 192">
              <a:extLst>
                <a:ext uri="{FF2B5EF4-FFF2-40B4-BE49-F238E27FC236}">
                  <a16:creationId xmlns:a16="http://schemas.microsoft.com/office/drawing/2014/main" id="{A2C92572-F8D7-44A2-9D57-45E262873BB0}"/>
                </a:ext>
              </a:extLst>
            </p:cNvPr>
            <p:cNvSpPr/>
            <p:nvPr/>
          </p:nvSpPr>
          <p:spPr>
            <a:xfrm>
              <a:off x="243125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194" name="Vrije vorm: vorm 193">
              <a:extLst>
                <a:ext uri="{FF2B5EF4-FFF2-40B4-BE49-F238E27FC236}">
                  <a16:creationId xmlns:a16="http://schemas.microsoft.com/office/drawing/2014/main" id="{EB4332FB-9BEE-4210-ADF6-1A74B1ED2CB5}"/>
                </a:ext>
              </a:extLst>
            </p:cNvPr>
            <p:cNvSpPr/>
            <p:nvPr/>
          </p:nvSpPr>
          <p:spPr>
            <a:xfrm>
              <a:off x="382190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195" name="Vrije vorm: vorm 194">
              <a:extLst>
                <a:ext uri="{FF2B5EF4-FFF2-40B4-BE49-F238E27FC236}">
                  <a16:creationId xmlns:a16="http://schemas.microsoft.com/office/drawing/2014/main" id="{B93E0225-17F2-4084-9801-80F75B2958FA}"/>
                </a:ext>
              </a:extLst>
            </p:cNvPr>
            <p:cNvSpPr/>
            <p:nvPr/>
          </p:nvSpPr>
          <p:spPr>
            <a:xfrm>
              <a:off x="382190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196" name="Vrije vorm: vorm 195">
              <a:extLst>
                <a:ext uri="{FF2B5EF4-FFF2-40B4-BE49-F238E27FC236}">
                  <a16:creationId xmlns:a16="http://schemas.microsoft.com/office/drawing/2014/main" id="{3AD07331-36A6-421A-8E9A-547F75B78B3B}"/>
                </a:ext>
              </a:extLst>
            </p:cNvPr>
            <p:cNvSpPr/>
            <p:nvPr/>
          </p:nvSpPr>
          <p:spPr>
            <a:xfrm>
              <a:off x="382190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197" name="Vrije vorm: vorm 196">
              <a:extLst>
                <a:ext uri="{FF2B5EF4-FFF2-40B4-BE49-F238E27FC236}">
                  <a16:creationId xmlns:a16="http://schemas.microsoft.com/office/drawing/2014/main" id="{FF7BB381-288F-4A37-8BC1-C179199E33DB}"/>
                </a:ext>
              </a:extLst>
            </p:cNvPr>
            <p:cNvSpPr/>
            <p:nvPr/>
          </p:nvSpPr>
          <p:spPr>
            <a:xfrm>
              <a:off x="382190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198" name="Vrije vorm: vorm 197">
              <a:extLst>
                <a:ext uri="{FF2B5EF4-FFF2-40B4-BE49-F238E27FC236}">
                  <a16:creationId xmlns:a16="http://schemas.microsoft.com/office/drawing/2014/main" id="{9D36DF80-7790-4E85-AE98-3A408ECDED22}"/>
                </a:ext>
              </a:extLst>
            </p:cNvPr>
            <p:cNvSpPr/>
            <p:nvPr/>
          </p:nvSpPr>
          <p:spPr>
            <a:xfrm>
              <a:off x="382190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199" name="Vrije vorm: vorm 198">
              <a:extLst>
                <a:ext uri="{FF2B5EF4-FFF2-40B4-BE49-F238E27FC236}">
                  <a16:creationId xmlns:a16="http://schemas.microsoft.com/office/drawing/2014/main" id="{E7E2E3D6-C555-46A7-83AE-449EECD859CC}"/>
                </a:ext>
              </a:extLst>
            </p:cNvPr>
            <p:cNvSpPr/>
            <p:nvPr/>
          </p:nvSpPr>
          <p:spPr>
            <a:xfrm>
              <a:off x="382190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200" name="Vrije vorm: vorm 199">
              <a:extLst>
                <a:ext uri="{FF2B5EF4-FFF2-40B4-BE49-F238E27FC236}">
                  <a16:creationId xmlns:a16="http://schemas.microsoft.com/office/drawing/2014/main" id="{139EB61E-32AD-43B0-A56F-52E4E28A315C}"/>
                </a:ext>
              </a:extLst>
            </p:cNvPr>
            <p:cNvSpPr/>
            <p:nvPr/>
          </p:nvSpPr>
          <p:spPr>
            <a:xfrm>
              <a:off x="382190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201" name="Vrije vorm: vorm 200">
              <a:extLst>
                <a:ext uri="{FF2B5EF4-FFF2-40B4-BE49-F238E27FC236}">
                  <a16:creationId xmlns:a16="http://schemas.microsoft.com/office/drawing/2014/main" id="{3086C5A4-5E29-4518-87C8-1FA0CAE4150A}"/>
                </a:ext>
              </a:extLst>
            </p:cNvPr>
            <p:cNvSpPr/>
            <p:nvPr/>
          </p:nvSpPr>
          <p:spPr>
            <a:xfrm>
              <a:off x="382190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202" name="Vrije vorm: vorm 201">
              <a:extLst>
                <a:ext uri="{FF2B5EF4-FFF2-40B4-BE49-F238E27FC236}">
                  <a16:creationId xmlns:a16="http://schemas.microsoft.com/office/drawing/2014/main" id="{46C5339E-AB25-4978-8E9C-B3C2531EC88F}"/>
                </a:ext>
              </a:extLst>
            </p:cNvPr>
            <p:cNvSpPr/>
            <p:nvPr/>
          </p:nvSpPr>
          <p:spPr>
            <a:xfrm>
              <a:off x="382190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203" name="Vrije vorm: vorm 202">
              <a:extLst>
                <a:ext uri="{FF2B5EF4-FFF2-40B4-BE49-F238E27FC236}">
                  <a16:creationId xmlns:a16="http://schemas.microsoft.com/office/drawing/2014/main" id="{020EA7C7-EAA6-4C71-B729-64732A5C581B}"/>
                </a:ext>
              </a:extLst>
            </p:cNvPr>
            <p:cNvSpPr/>
            <p:nvPr/>
          </p:nvSpPr>
          <p:spPr>
            <a:xfrm>
              <a:off x="382190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204" name="Vrije vorm: vorm 203">
              <a:extLst>
                <a:ext uri="{FF2B5EF4-FFF2-40B4-BE49-F238E27FC236}">
                  <a16:creationId xmlns:a16="http://schemas.microsoft.com/office/drawing/2014/main" id="{E5244770-65CB-4917-A6BD-5684F23CEC98}"/>
                </a:ext>
              </a:extLst>
            </p:cNvPr>
            <p:cNvSpPr/>
            <p:nvPr/>
          </p:nvSpPr>
          <p:spPr>
            <a:xfrm>
              <a:off x="382190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205" name="Vrije vorm: vorm 204">
              <a:extLst>
                <a:ext uri="{FF2B5EF4-FFF2-40B4-BE49-F238E27FC236}">
                  <a16:creationId xmlns:a16="http://schemas.microsoft.com/office/drawing/2014/main" id="{C6DBA397-4E63-4985-BBAA-69C197879DDC}"/>
                </a:ext>
              </a:extLst>
            </p:cNvPr>
            <p:cNvSpPr/>
            <p:nvPr/>
          </p:nvSpPr>
          <p:spPr>
            <a:xfrm>
              <a:off x="382190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206" name="Vrije vorm: vorm 205">
              <a:extLst>
                <a:ext uri="{FF2B5EF4-FFF2-40B4-BE49-F238E27FC236}">
                  <a16:creationId xmlns:a16="http://schemas.microsoft.com/office/drawing/2014/main" id="{15F003C3-8CCA-44E9-A537-88A5318E3A58}"/>
                </a:ext>
              </a:extLst>
            </p:cNvPr>
            <p:cNvSpPr/>
            <p:nvPr/>
          </p:nvSpPr>
          <p:spPr>
            <a:xfrm>
              <a:off x="521255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207" name="Vrije vorm: vorm 206">
              <a:extLst>
                <a:ext uri="{FF2B5EF4-FFF2-40B4-BE49-F238E27FC236}">
                  <a16:creationId xmlns:a16="http://schemas.microsoft.com/office/drawing/2014/main" id="{793F9362-7536-4184-8AD1-13DC3CF55525}"/>
                </a:ext>
              </a:extLst>
            </p:cNvPr>
            <p:cNvSpPr/>
            <p:nvPr/>
          </p:nvSpPr>
          <p:spPr>
            <a:xfrm>
              <a:off x="521255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208" name="Vrije vorm: vorm 207">
              <a:extLst>
                <a:ext uri="{FF2B5EF4-FFF2-40B4-BE49-F238E27FC236}">
                  <a16:creationId xmlns:a16="http://schemas.microsoft.com/office/drawing/2014/main" id="{1797BBD5-DBF5-4821-BC13-134F4B742E74}"/>
                </a:ext>
              </a:extLst>
            </p:cNvPr>
            <p:cNvSpPr/>
            <p:nvPr/>
          </p:nvSpPr>
          <p:spPr>
            <a:xfrm>
              <a:off x="521255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209" name="Vrije vorm: vorm 208">
              <a:extLst>
                <a:ext uri="{FF2B5EF4-FFF2-40B4-BE49-F238E27FC236}">
                  <a16:creationId xmlns:a16="http://schemas.microsoft.com/office/drawing/2014/main" id="{E63B1547-139D-4E61-A6FF-E8DF1C73DF67}"/>
                </a:ext>
              </a:extLst>
            </p:cNvPr>
            <p:cNvSpPr/>
            <p:nvPr/>
          </p:nvSpPr>
          <p:spPr>
            <a:xfrm>
              <a:off x="521255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210" name="Vrije vorm: vorm 209">
              <a:extLst>
                <a:ext uri="{FF2B5EF4-FFF2-40B4-BE49-F238E27FC236}">
                  <a16:creationId xmlns:a16="http://schemas.microsoft.com/office/drawing/2014/main" id="{E1321F02-540A-4188-BD25-6B26E347D251}"/>
                </a:ext>
              </a:extLst>
            </p:cNvPr>
            <p:cNvSpPr/>
            <p:nvPr/>
          </p:nvSpPr>
          <p:spPr>
            <a:xfrm>
              <a:off x="521255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211" name="Vrije vorm: vorm 210">
              <a:extLst>
                <a:ext uri="{FF2B5EF4-FFF2-40B4-BE49-F238E27FC236}">
                  <a16:creationId xmlns:a16="http://schemas.microsoft.com/office/drawing/2014/main" id="{8AE1F77D-89BA-49BD-B5F6-D1D8FA420BB9}"/>
                </a:ext>
              </a:extLst>
            </p:cNvPr>
            <p:cNvSpPr/>
            <p:nvPr/>
          </p:nvSpPr>
          <p:spPr>
            <a:xfrm>
              <a:off x="521255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212" name="Vrije vorm: vorm 211">
              <a:extLst>
                <a:ext uri="{FF2B5EF4-FFF2-40B4-BE49-F238E27FC236}">
                  <a16:creationId xmlns:a16="http://schemas.microsoft.com/office/drawing/2014/main" id="{59287451-C612-464E-9C13-0A88B9F4C4AB}"/>
                </a:ext>
              </a:extLst>
            </p:cNvPr>
            <p:cNvSpPr/>
            <p:nvPr/>
          </p:nvSpPr>
          <p:spPr>
            <a:xfrm>
              <a:off x="521255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213" name="Vrije vorm: vorm 212">
              <a:extLst>
                <a:ext uri="{FF2B5EF4-FFF2-40B4-BE49-F238E27FC236}">
                  <a16:creationId xmlns:a16="http://schemas.microsoft.com/office/drawing/2014/main" id="{7C5C4F3D-241A-4EDC-9A4B-8B56C2D6E120}"/>
                </a:ext>
              </a:extLst>
            </p:cNvPr>
            <p:cNvSpPr/>
            <p:nvPr/>
          </p:nvSpPr>
          <p:spPr>
            <a:xfrm>
              <a:off x="521255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214" name="Vrije vorm: vorm 213">
              <a:extLst>
                <a:ext uri="{FF2B5EF4-FFF2-40B4-BE49-F238E27FC236}">
                  <a16:creationId xmlns:a16="http://schemas.microsoft.com/office/drawing/2014/main" id="{815F0A0A-F8FD-4E1D-8DBA-0C62D7CC2ED3}"/>
                </a:ext>
              </a:extLst>
            </p:cNvPr>
            <p:cNvSpPr/>
            <p:nvPr/>
          </p:nvSpPr>
          <p:spPr>
            <a:xfrm>
              <a:off x="521255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215" name="Vrije vorm: vorm 214">
              <a:extLst>
                <a:ext uri="{FF2B5EF4-FFF2-40B4-BE49-F238E27FC236}">
                  <a16:creationId xmlns:a16="http://schemas.microsoft.com/office/drawing/2014/main" id="{1D15493A-63D5-4610-94A8-1D841C235B47}"/>
                </a:ext>
              </a:extLst>
            </p:cNvPr>
            <p:cNvSpPr/>
            <p:nvPr/>
          </p:nvSpPr>
          <p:spPr>
            <a:xfrm>
              <a:off x="521255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216" name="Vrije vorm: vorm 215">
              <a:extLst>
                <a:ext uri="{FF2B5EF4-FFF2-40B4-BE49-F238E27FC236}">
                  <a16:creationId xmlns:a16="http://schemas.microsoft.com/office/drawing/2014/main" id="{1F0A4721-57CA-407A-86AD-742855631F0A}"/>
                </a:ext>
              </a:extLst>
            </p:cNvPr>
            <p:cNvSpPr/>
            <p:nvPr/>
          </p:nvSpPr>
          <p:spPr>
            <a:xfrm>
              <a:off x="521255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217" name="Vrije vorm: vorm 216">
              <a:extLst>
                <a:ext uri="{FF2B5EF4-FFF2-40B4-BE49-F238E27FC236}">
                  <a16:creationId xmlns:a16="http://schemas.microsoft.com/office/drawing/2014/main" id="{2EE89D6D-CABF-435D-9317-40DA8ED7ABC1}"/>
                </a:ext>
              </a:extLst>
            </p:cNvPr>
            <p:cNvSpPr/>
            <p:nvPr/>
          </p:nvSpPr>
          <p:spPr>
            <a:xfrm>
              <a:off x="521255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218" name="Vrije vorm: vorm 217">
              <a:extLst>
                <a:ext uri="{FF2B5EF4-FFF2-40B4-BE49-F238E27FC236}">
                  <a16:creationId xmlns:a16="http://schemas.microsoft.com/office/drawing/2014/main" id="{0BF7581F-74B7-4E19-A9F4-CC02C34CC7E9}"/>
                </a:ext>
              </a:extLst>
            </p:cNvPr>
            <p:cNvSpPr/>
            <p:nvPr/>
          </p:nvSpPr>
          <p:spPr>
            <a:xfrm>
              <a:off x="660320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219" name="Vrije vorm: vorm 218">
              <a:extLst>
                <a:ext uri="{FF2B5EF4-FFF2-40B4-BE49-F238E27FC236}">
                  <a16:creationId xmlns:a16="http://schemas.microsoft.com/office/drawing/2014/main" id="{B1AD4A4A-49D0-46BF-849A-1A6A3CC392CB}"/>
                </a:ext>
              </a:extLst>
            </p:cNvPr>
            <p:cNvSpPr/>
            <p:nvPr/>
          </p:nvSpPr>
          <p:spPr>
            <a:xfrm>
              <a:off x="660320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220" name="Vrije vorm: vorm 219">
              <a:extLst>
                <a:ext uri="{FF2B5EF4-FFF2-40B4-BE49-F238E27FC236}">
                  <a16:creationId xmlns:a16="http://schemas.microsoft.com/office/drawing/2014/main" id="{3A42FA4A-7FE0-4704-BDB8-238F187C36D0}"/>
                </a:ext>
              </a:extLst>
            </p:cNvPr>
            <p:cNvSpPr/>
            <p:nvPr/>
          </p:nvSpPr>
          <p:spPr>
            <a:xfrm>
              <a:off x="660320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221" name="Vrije vorm: vorm 220">
              <a:extLst>
                <a:ext uri="{FF2B5EF4-FFF2-40B4-BE49-F238E27FC236}">
                  <a16:creationId xmlns:a16="http://schemas.microsoft.com/office/drawing/2014/main" id="{E662FE9A-2DE4-4F36-A35D-992FE01D24E7}"/>
                </a:ext>
              </a:extLst>
            </p:cNvPr>
            <p:cNvSpPr/>
            <p:nvPr/>
          </p:nvSpPr>
          <p:spPr>
            <a:xfrm>
              <a:off x="660320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222" name="Vrije vorm: vorm 221">
              <a:extLst>
                <a:ext uri="{FF2B5EF4-FFF2-40B4-BE49-F238E27FC236}">
                  <a16:creationId xmlns:a16="http://schemas.microsoft.com/office/drawing/2014/main" id="{B150B04B-342B-4377-AEBB-B317ED4AC32D}"/>
                </a:ext>
              </a:extLst>
            </p:cNvPr>
            <p:cNvSpPr/>
            <p:nvPr/>
          </p:nvSpPr>
          <p:spPr>
            <a:xfrm>
              <a:off x="660320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223" name="Vrije vorm: vorm 222">
              <a:extLst>
                <a:ext uri="{FF2B5EF4-FFF2-40B4-BE49-F238E27FC236}">
                  <a16:creationId xmlns:a16="http://schemas.microsoft.com/office/drawing/2014/main" id="{921631A7-1936-4C30-8858-C3D6A4B3BB6C}"/>
                </a:ext>
              </a:extLst>
            </p:cNvPr>
            <p:cNvSpPr/>
            <p:nvPr/>
          </p:nvSpPr>
          <p:spPr>
            <a:xfrm>
              <a:off x="660320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224" name="Vrije vorm: vorm 223">
              <a:extLst>
                <a:ext uri="{FF2B5EF4-FFF2-40B4-BE49-F238E27FC236}">
                  <a16:creationId xmlns:a16="http://schemas.microsoft.com/office/drawing/2014/main" id="{12262A95-CB74-4F15-817D-705EBA84AA77}"/>
                </a:ext>
              </a:extLst>
            </p:cNvPr>
            <p:cNvSpPr/>
            <p:nvPr/>
          </p:nvSpPr>
          <p:spPr>
            <a:xfrm>
              <a:off x="660320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225" name="Vrije vorm: vorm 224">
              <a:extLst>
                <a:ext uri="{FF2B5EF4-FFF2-40B4-BE49-F238E27FC236}">
                  <a16:creationId xmlns:a16="http://schemas.microsoft.com/office/drawing/2014/main" id="{14EF9739-70DA-4D80-86B2-F24D073F288F}"/>
                </a:ext>
              </a:extLst>
            </p:cNvPr>
            <p:cNvSpPr/>
            <p:nvPr/>
          </p:nvSpPr>
          <p:spPr>
            <a:xfrm>
              <a:off x="660320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226" name="Vrije vorm: vorm 225">
              <a:extLst>
                <a:ext uri="{FF2B5EF4-FFF2-40B4-BE49-F238E27FC236}">
                  <a16:creationId xmlns:a16="http://schemas.microsoft.com/office/drawing/2014/main" id="{A33150B7-CDF3-4E5B-84E9-D946405BCB90}"/>
                </a:ext>
              </a:extLst>
            </p:cNvPr>
            <p:cNvSpPr/>
            <p:nvPr/>
          </p:nvSpPr>
          <p:spPr>
            <a:xfrm>
              <a:off x="660320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227" name="Vrije vorm: vorm 226">
              <a:extLst>
                <a:ext uri="{FF2B5EF4-FFF2-40B4-BE49-F238E27FC236}">
                  <a16:creationId xmlns:a16="http://schemas.microsoft.com/office/drawing/2014/main" id="{31037E07-93C3-45D7-9A6B-EB47AFDD527D}"/>
                </a:ext>
              </a:extLst>
            </p:cNvPr>
            <p:cNvSpPr/>
            <p:nvPr/>
          </p:nvSpPr>
          <p:spPr>
            <a:xfrm>
              <a:off x="660320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228" name="Vrije vorm: vorm 227">
              <a:extLst>
                <a:ext uri="{FF2B5EF4-FFF2-40B4-BE49-F238E27FC236}">
                  <a16:creationId xmlns:a16="http://schemas.microsoft.com/office/drawing/2014/main" id="{1B0B00C7-EB32-4F07-814B-4CE22FF3F070}"/>
                </a:ext>
              </a:extLst>
            </p:cNvPr>
            <p:cNvSpPr/>
            <p:nvPr/>
          </p:nvSpPr>
          <p:spPr>
            <a:xfrm>
              <a:off x="660320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229" name="Vrije vorm: vorm 228">
              <a:extLst>
                <a:ext uri="{FF2B5EF4-FFF2-40B4-BE49-F238E27FC236}">
                  <a16:creationId xmlns:a16="http://schemas.microsoft.com/office/drawing/2014/main" id="{A2EBA371-9949-4EAF-A654-5DBDF963E9E5}"/>
                </a:ext>
              </a:extLst>
            </p:cNvPr>
            <p:cNvSpPr/>
            <p:nvPr/>
          </p:nvSpPr>
          <p:spPr>
            <a:xfrm>
              <a:off x="660320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230" name="Vrije vorm: vorm 229">
              <a:extLst>
                <a:ext uri="{FF2B5EF4-FFF2-40B4-BE49-F238E27FC236}">
                  <a16:creationId xmlns:a16="http://schemas.microsoft.com/office/drawing/2014/main" id="{1D4F4521-E59C-409B-BE0E-C9D5AEDC2A8F}"/>
                </a:ext>
              </a:extLst>
            </p:cNvPr>
            <p:cNvSpPr/>
            <p:nvPr/>
          </p:nvSpPr>
          <p:spPr>
            <a:xfrm>
              <a:off x="799385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231" name="Vrije vorm: vorm 230">
              <a:extLst>
                <a:ext uri="{FF2B5EF4-FFF2-40B4-BE49-F238E27FC236}">
                  <a16:creationId xmlns:a16="http://schemas.microsoft.com/office/drawing/2014/main" id="{FFE49938-73CD-4832-8C49-3D82E7F6ED56}"/>
                </a:ext>
              </a:extLst>
            </p:cNvPr>
            <p:cNvSpPr/>
            <p:nvPr/>
          </p:nvSpPr>
          <p:spPr>
            <a:xfrm>
              <a:off x="799385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232" name="Vrije vorm: vorm 231">
              <a:extLst>
                <a:ext uri="{FF2B5EF4-FFF2-40B4-BE49-F238E27FC236}">
                  <a16:creationId xmlns:a16="http://schemas.microsoft.com/office/drawing/2014/main" id="{0F486BF9-F68A-49D5-906C-5568892D0886}"/>
                </a:ext>
              </a:extLst>
            </p:cNvPr>
            <p:cNvSpPr/>
            <p:nvPr/>
          </p:nvSpPr>
          <p:spPr>
            <a:xfrm>
              <a:off x="799385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233" name="Vrije vorm: vorm 232">
              <a:extLst>
                <a:ext uri="{FF2B5EF4-FFF2-40B4-BE49-F238E27FC236}">
                  <a16:creationId xmlns:a16="http://schemas.microsoft.com/office/drawing/2014/main" id="{2AFA228E-9C1A-4808-B110-207F17359D21}"/>
                </a:ext>
              </a:extLst>
            </p:cNvPr>
            <p:cNvSpPr/>
            <p:nvPr/>
          </p:nvSpPr>
          <p:spPr>
            <a:xfrm>
              <a:off x="799385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234" name="Vrije vorm: vorm 233">
              <a:extLst>
                <a:ext uri="{FF2B5EF4-FFF2-40B4-BE49-F238E27FC236}">
                  <a16:creationId xmlns:a16="http://schemas.microsoft.com/office/drawing/2014/main" id="{30436F4A-77D5-45D6-ABF3-465239315E63}"/>
                </a:ext>
              </a:extLst>
            </p:cNvPr>
            <p:cNvSpPr/>
            <p:nvPr/>
          </p:nvSpPr>
          <p:spPr>
            <a:xfrm>
              <a:off x="799385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235" name="Vrije vorm: vorm 234">
              <a:extLst>
                <a:ext uri="{FF2B5EF4-FFF2-40B4-BE49-F238E27FC236}">
                  <a16:creationId xmlns:a16="http://schemas.microsoft.com/office/drawing/2014/main" id="{6A3EC34F-07B3-4782-BF8D-19004113AB70}"/>
                </a:ext>
              </a:extLst>
            </p:cNvPr>
            <p:cNvSpPr/>
            <p:nvPr/>
          </p:nvSpPr>
          <p:spPr>
            <a:xfrm>
              <a:off x="799385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236" name="Vrije vorm: vorm 235">
              <a:extLst>
                <a:ext uri="{FF2B5EF4-FFF2-40B4-BE49-F238E27FC236}">
                  <a16:creationId xmlns:a16="http://schemas.microsoft.com/office/drawing/2014/main" id="{D4290E9C-DF79-4EE5-AEAC-AAF203C6B663}"/>
                </a:ext>
              </a:extLst>
            </p:cNvPr>
            <p:cNvSpPr/>
            <p:nvPr/>
          </p:nvSpPr>
          <p:spPr>
            <a:xfrm>
              <a:off x="799385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237" name="Vrije vorm: vorm 236">
              <a:extLst>
                <a:ext uri="{FF2B5EF4-FFF2-40B4-BE49-F238E27FC236}">
                  <a16:creationId xmlns:a16="http://schemas.microsoft.com/office/drawing/2014/main" id="{8F41F57B-9C00-47EA-9E23-DE35868286B5}"/>
                </a:ext>
              </a:extLst>
            </p:cNvPr>
            <p:cNvSpPr/>
            <p:nvPr/>
          </p:nvSpPr>
          <p:spPr>
            <a:xfrm>
              <a:off x="799385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238" name="Vrije vorm: vorm 237">
              <a:extLst>
                <a:ext uri="{FF2B5EF4-FFF2-40B4-BE49-F238E27FC236}">
                  <a16:creationId xmlns:a16="http://schemas.microsoft.com/office/drawing/2014/main" id="{9BC7717F-A995-417E-A827-2A3ADD92EEF9}"/>
                </a:ext>
              </a:extLst>
            </p:cNvPr>
            <p:cNvSpPr/>
            <p:nvPr/>
          </p:nvSpPr>
          <p:spPr>
            <a:xfrm>
              <a:off x="799385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239" name="Vrije vorm: vorm 238">
              <a:extLst>
                <a:ext uri="{FF2B5EF4-FFF2-40B4-BE49-F238E27FC236}">
                  <a16:creationId xmlns:a16="http://schemas.microsoft.com/office/drawing/2014/main" id="{5B5D8E0C-EC79-4F1F-9744-A5BA8291FF69}"/>
                </a:ext>
              </a:extLst>
            </p:cNvPr>
            <p:cNvSpPr/>
            <p:nvPr/>
          </p:nvSpPr>
          <p:spPr>
            <a:xfrm>
              <a:off x="799385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240" name="Vrije vorm: vorm 239">
              <a:extLst>
                <a:ext uri="{FF2B5EF4-FFF2-40B4-BE49-F238E27FC236}">
                  <a16:creationId xmlns:a16="http://schemas.microsoft.com/office/drawing/2014/main" id="{8162E9CB-F784-4F64-9770-F42016C04329}"/>
                </a:ext>
              </a:extLst>
            </p:cNvPr>
            <p:cNvSpPr/>
            <p:nvPr/>
          </p:nvSpPr>
          <p:spPr>
            <a:xfrm>
              <a:off x="799385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241" name="Vrije vorm: vorm 240">
              <a:extLst>
                <a:ext uri="{FF2B5EF4-FFF2-40B4-BE49-F238E27FC236}">
                  <a16:creationId xmlns:a16="http://schemas.microsoft.com/office/drawing/2014/main" id="{7A17B65B-88AE-40C2-ACA8-B2FE38B0839B}"/>
                </a:ext>
              </a:extLst>
            </p:cNvPr>
            <p:cNvSpPr/>
            <p:nvPr/>
          </p:nvSpPr>
          <p:spPr>
            <a:xfrm>
              <a:off x="799385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242" name="Vrije vorm: vorm 241">
              <a:extLst>
                <a:ext uri="{FF2B5EF4-FFF2-40B4-BE49-F238E27FC236}">
                  <a16:creationId xmlns:a16="http://schemas.microsoft.com/office/drawing/2014/main" id="{0D175333-BA59-43F8-A2B5-64FC41B9D237}"/>
                </a:ext>
              </a:extLst>
            </p:cNvPr>
            <p:cNvSpPr/>
            <p:nvPr/>
          </p:nvSpPr>
          <p:spPr>
            <a:xfrm>
              <a:off x="938450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243" name="Vrije vorm: vorm 242">
              <a:extLst>
                <a:ext uri="{FF2B5EF4-FFF2-40B4-BE49-F238E27FC236}">
                  <a16:creationId xmlns:a16="http://schemas.microsoft.com/office/drawing/2014/main" id="{199281A4-F139-4CB2-A7C8-8DB737FC596A}"/>
                </a:ext>
              </a:extLst>
            </p:cNvPr>
            <p:cNvSpPr/>
            <p:nvPr/>
          </p:nvSpPr>
          <p:spPr>
            <a:xfrm>
              <a:off x="938450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244" name="Vrije vorm: vorm 243">
              <a:extLst>
                <a:ext uri="{FF2B5EF4-FFF2-40B4-BE49-F238E27FC236}">
                  <a16:creationId xmlns:a16="http://schemas.microsoft.com/office/drawing/2014/main" id="{BEB2514B-CA36-4E88-88CB-EE2F29C56450}"/>
                </a:ext>
              </a:extLst>
            </p:cNvPr>
            <p:cNvSpPr/>
            <p:nvPr/>
          </p:nvSpPr>
          <p:spPr>
            <a:xfrm>
              <a:off x="938450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245" name="Vrije vorm: vorm 244">
              <a:extLst>
                <a:ext uri="{FF2B5EF4-FFF2-40B4-BE49-F238E27FC236}">
                  <a16:creationId xmlns:a16="http://schemas.microsoft.com/office/drawing/2014/main" id="{54F13D69-07CF-44C5-9505-0A59A32116BC}"/>
                </a:ext>
              </a:extLst>
            </p:cNvPr>
            <p:cNvSpPr/>
            <p:nvPr/>
          </p:nvSpPr>
          <p:spPr>
            <a:xfrm>
              <a:off x="938450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246" name="Vrije vorm: vorm 245">
              <a:extLst>
                <a:ext uri="{FF2B5EF4-FFF2-40B4-BE49-F238E27FC236}">
                  <a16:creationId xmlns:a16="http://schemas.microsoft.com/office/drawing/2014/main" id="{3C7CD5EC-B6DF-4DDA-8683-B42999021E21}"/>
                </a:ext>
              </a:extLst>
            </p:cNvPr>
            <p:cNvSpPr/>
            <p:nvPr/>
          </p:nvSpPr>
          <p:spPr>
            <a:xfrm>
              <a:off x="938450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247" name="Vrije vorm: vorm 246">
              <a:extLst>
                <a:ext uri="{FF2B5EF4-FFF2-40B4-BE49-F238E27FC236}">
                  <a16:creationId xmlns:a16="http://schemas.microsoft.com/office/drawing/2014/main" id="{8D9AD9E3-E25A-4320-9EF4-344AAAD0E122}"/>
                </a:ext>
              </a:extLst>
            </p:cNvPr>
            <p:cNvSpPr/>
            <p:nvPr/>
          </p:nvSpPr>
          <p:spPr>
            <a:xfrm>
              <a:off x="938450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248" name="Vrije vorm: vorm 247">
              <a:extLst>
                <a:ext uri="{FF2B5EF4-FFF2-40B4-BE49-F238E27FC236}">
                  <a16:creationId xmlns:a16="http://schemas.microsoft.com/office/drawing/2014/main" id="{1724857A-B13B-453C-85DB-A187E4C0C014}"/>
                </a:ext>
              </a:extLst>
            </p:cNvPr>
            <p:cNvSpPr/>
            <p:nvPr/>
          </p:nvSpPr>
          <p:spPr>
            <a:xfrm>
              <a:off x="938450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249" name="Vrije vorm: vorm 248">
              <a:extLst>
                <a:ext uri="{FF2B5EF4-FFF2-40B4-BE49-F238E27FC236}">
                  <a16:creationId xmlns:a16="http://schemas.microsoft.com/office/drawing/2014/main" id="{88DD47F0-CFB3-481A-985A-4FE1623C30C9}"/>
                </a:ext>
              </a:extLst>
            </p:cNvPr>
            <p:cNvSpPr/>
            <p:nvPr/>
          </p:nvSpPr>
          <p:spPr>
            <a:xfrm>
              <a:off x="938450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250" name="Vrije vorm: vorm 249">
              <a:extLst>
                <a:ext uri="{FF2B5EF4-FFF2-40B4-BE49-F238E27FC236}">
                  <a16:creationId xmlns:a16="http://schemas.microsoft.com/office/drawing/2014/main" id="{2589F8E3-DF89-4FFF-B019-29AFAAED92FB}"/>
                </a:ext>
              </a:extLst>
            </p:cNvPr>
            <p:cNvSpPr/>
            <p:nvPr/>
          </p:nvSpPr>
          <p:spPr>
            <a:xfrm>
              <a:off x="938450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251" name="Vrije vorm: vorm 250">
              <a:extLst>
                <a:ext uri="{FF2B5EF4-FFF2-40B4-BE49-F238E27FC236}">
                  <a16:creationId xmlns:a16="http://schemas.microsoft.com/office/drawing/2014/main" id="{7C4DA9BE-7C7B-43EB-853D-099B25532167}"/>
                </a:ext>
              </a:extLst>
            </p:cNvPr>
            <p:cNvSpPr/>
            <p:nvPr/>
          </p:nvSpPr>
          <p:spPr>
            <a:xfrm>
              <a:off x="938450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252" name="Vrije vorm: vorm 251">
              <a:extLst>
                <a:ext uri="{FF2B5EF4-FFF2-40B4-BE49-F238E27FC236}">
                  <a16:creationId xmlns:a16="http://schemas.microsoft.com/office/drawing/2014/main" id="{226C6566-A96D-4E30-B19E-E8B572A972A6}"/>
                </a:ext>
              </a:extLst>
            </p:cNvPr>
            <p:cNvSpPr/>
            <p:nvPr/>
          </p:nvSpPr>
          <p:spPr>
            <a:xfrm>
              <a:off x="938450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253" name="Vrije vorm: vorm 252">
              <a:extLst>
                <a:ext uri="{FF2B5EF4-FFF2-40B4-BE49-F238E27FC236}">
                  <a16:creationId xmlns:a16="http://schemas.microsoft.com/office/drawing/2014/main" id="{E245DFD3-9BBD-4F1A-B544-12271DE877B2}"/>
                </a:ext>
              </a:extLst>
            </p:cNvPr>
            <p:cNvSpPr/>
            <p:nvPr/>
          </p:nvSpPr>
          <p:spPr>
            <a:xfrm>
              <a:off x="938450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254" name="Vrije vorm: vorm 253">
              <a:extLst>
                <a:ext uri="{FF2B5EF4-FFF2-40B4-BE49-F238E27FC236}">
                  <a16:creationId xmlns:a16="http://schemas.microsoft.com/office/drawing/2014/main" id="{D95161EA-24AD-48DD-9372-44675E835550}"/>
                </a:ext>
              </a:extLst>
            </p:cNvPr>
            <p:cNvSpPr/>
            <p:nvPr/>
          </p:nvSpPr>
          <p:spPr>
            <a:xfrm>
              <a:off x="1077515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255" name="Vrije vorm: vorm 254">
              <a:extLst>
                <a:ext uri="{FF2B5EF4-FFF2-40B4-BE49-F238E27FC236}">
                  <a16:creationId xmlns:a16="http://schemas.microsoft.com/office/drawing/2014/main" id="{CBD13926-04E9-4D88-ADCA-9BF422736EDC}"/>
                </a:ext>
              </a:extLst>
            </p:cNvPr>
            <p:cNvSpPr/>
            <p:nvPr/>
          </p:nvSpPr>
          <p:spPr>
            <a:xfrm>
              <a:off x="1077515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256" name="Vrije vorm: vorm 255">
              <a:extLst>
                <a:ext uri="{FF2B5EF4-FFF2-40B4-BE49-F238E27FC236}">
                  <a16:creationId xmlns:a16="http://schemas.microsoft.com/office/drawing/2014/main" id="{ACB3FA1F-1790-496B-8A86-FD44BEA13282}"/>
                </a:ext>
              </a:extLst>
            </p:cNvPr>
            <p:cNvSpPr/>
            <p:nvPr/>
          </p:nvSpPr>
          <p:spPr>
            <a:xfrm>
              <a:off x="1077515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257" name="Vrije vorm: vorm 256">
              <a:extLst>
                <a:ext uri="{FF2B5EF4-FFF2-40B4-BE49-F238E27FC236}">
                  <a16:creationId xmlns:a16="http://schemas.microsoft.com/office/drawing/2014/main" id="{CD8765C5-2D15-4B70-816C-2DF9D4A26093}"/>
                </a:ext>
              </a:extLst>
            </p:cNvPr>
            <p:cNvSpPr/>
            <p:nvPr/>
          </p:nvSpPr>
          <p:spPr>
            <a:xfrm>
              <a:off x="1077515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258" name="Vrije vorm: vorm 257">
              <a:extLst>
                <a:ext uri="{FF2B5EF4-FFF2-40B4-BE49-F238E27FC236}">
                  <a16:creationId xmlns:a16="http://schemas.microsoft.com/office/drawing/2014/main" id="{7CFA7C81-72EF-442D-92CC-CDDFFE8648DA}"/>
                </a:ext>
              </a:extLst>
            </p:cNvPr>
            <p:cNvSpPr/>
            <p:nvPr/>
          </p:nvSpPr>
          <p:spPr>
            <a:xfrm>
              <a:off x="1077515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259" name="Vrije vorm: vorm 258">
              <a:extLst>
                <a:ext uri="{FF2B5EF4-FFF2-40B4-BE49-F238E27FC236}">
                  <a16:creationId xmlns:a16="http://schemas.microsoft.com/office/drawing/2014/main" id="{33985638-E02B-47C8-A837-C5F8BDDBDCBD}"/>
                </a:ext>
              </a:extLst>
            </p:cNvPr>
            <p:cNvSpPr/>
            <p:nvPr/>
          </p:nvSpPr>
          <p:spPr>
            <a:xfrm>
              <a:off x="1077515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260" name="Vrije vorm: vorm 259">
              <a:extLst>
                <a:ext uri="{FF2B5EF4-FFF2-40B4-BE49-F238E27FC236}">
                  <a16:creationId xmlns:a16="http://schemas.microsoft.com/office/drawing/2014/main" id="{748E75A6-EBE4-4D24-B51D-D8F61A8BC03F}"/>
                </a:ext>
              </a:extLst>
            </p:cNvPr>
            <p:cNvSpPr/>
            <p:nvPr/>
          </p:nvSpPr>
          <p:spPr>
            <a:xfrm>
              <a:off x="1077515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261" name="Vrije vorm: vorm 260">
              <a:extLst>
                <a:ext uri="{FF2B5EF4-FFF2-40B4-BE49-F238E27FC236}">
                  <a16:creationId xmlns:a16="http://schemas.microsoft.com/office/drawing/2014/main" id="{6B00294F-4A25-4D23-94E1-6F0E33598E5A}"/>
                </a:ext>
              </a:extLst>
            </p:cNvPr>
            <p:cNvSpPr/>
            <p:nvPr/>
          </p:nvSpPr>
          <p:spPr>
            <a:xfrm>
              <a:off x="1077515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262" name="Vrije vorm: vorm 261">
              <a:extLst>
                <a:ext uri="{FF2B5EF4-FFF2-40B4-BE49-F238E27FC236}">
                  <a16:creationId xmlns:a16="http://schemas.microsoft.com/office/drawing/2014/main" id="{94ED50B9-8C05-4F65-97B1-35B065E70EAB}"/>
                </a:ext>
              </a:extLst>
            </p:cNvPr>
            <p:cNvSpPr/>
            <p:nvPr/>
          </p:nvSpPr>
          <p:spPr>
            <a:xfrm>
              <a:off x="1077515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263" name="Vrije vorm: vorm 262">
              <a:extLst>
                <a:ext uri="{FF2B5EF4-FFF2-40B4-BE49-F238E27FC236}">
                  <a16:creationId xmlns:a16="http://schemas.microsoft.com/office/drawing/2014/main" id="{EF0CC7DB-9979-4E90-8835-AA3B0EFDCBDD}"/>
                </a:ext>
              </a:extLst>
            </p:cNvPr>
            <p:cNvSpPr/>
            <p:nvPr/>
          </p:nvSpPr>
          <p:spPr>
            <a:xfrm>
              <a:off x="1077515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264" name="Vrije vorm: vorm 263">
              <a:extLst>
                <a:ext uri="{FF2B5EF4-FFF2-40B4-BE49-F238E27FC236}">
                  <a16:creationId xmlns:a16="http://schemas.microsoft.com/office/drawing/2014/main" id="{6015355D-33D2-4E1D-8918-20E789D59A68}"/>
                </a:ext>
              </a:extLst>
            </p:cNvPr>
            <p:cNvSpPr/>
            <p:nvPr/>
          </p:nvSpPr>
          <p:spPr>
            <a:xfrm>
              <a:off x="1077515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265" name="Vrije vorm: vorm 264">
              <a:extLst>
                <a:ext uri="{FF2B5EF4-FFF2-40B4-BE49-F238E27FC236}">
                  <a16:creationId xmlns:a16="http://schemas.microsoft.com/office/drawing/2014/main" id="{F01E6A87-05F9-438A-9FAA-A803531B4491}"/>
                </a:ext>
              </a:extLst>
            </p:cNvPr>
            <p:cNvSpPr/>
            <p:nvPr/>
          </p:nvSpPr>
          <p:spPr>
            <a:xfrm>
              <a:off x="1077515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266" name="Vrije vorm: vorm 265">
              <a:extLst>
                <a:ext uri="{FF2B5EF4-FFF2-40B4-BE49-F238E27FC236}">
                  <a16:creationId xmlns:a16="http://schemas.microsoft.com/office/drawing/2014/main" id="{22AB7446-72D9-4C7B-85F8-1DC005F3C428}"/>
                </a:ext>
              </a:extLst>
            </p:cNvPr>
            <p:cNvSpPr/>
            <p:nvPr/>
          </p:nvSpPr>
          <p:spPr>
            <a:xfrm>
              <a:off x="1216580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267" name="Vrije vorm: vorm 266">
              <a:extLst>
                <a:ext uri="{FF2B5EF4-FFF2-40B4-BE49-F238E27FC236}">
                  <a16:creationId xmlns:a16="http://schemas.microsoft.com/office/drawing/2014/main" id="{E9F73508-DB02-48FC-AB7A-3F0588C03F3A}"/>
                </a:ext>
              </a:extLst>
            </p:cNvPr>
            <p:cNvSpPr/>
            <p:nvPr/>
          </p:nvSpPr>
          <p:spPr>
            <a:xfrm>
              <a:off x="1216580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268" name="Vrije vorm: vorm 267">
              <a:extLst>
                <a:ext uri="{FF2B5EF4-FFF2-40B4-BE49-F238E27FC236}">
                  <a16:creationId xmlns:a16="http://schemas.microsoft.com/office/drawing/2014/main" id="{7B0E439F-9C0F-439A-A3DF-549D2934FD37}"/>
                </a:ext>
              </a:extLst>
            </p:cNvPr>
            <p:cNvSpPr/>
            <p:nvPr/>
          </p:nvSpPr>
          <p:spPr>
            <a:xfrm>
              <a:off x="1216580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269" name="Vrije vorm: vorm 268">
              <a:extLst>
                <a:ext uri="{FF2B5EF4-FFF2-40B4-BE49-F238E27FC236}">
                  <a16:creationId xmlns:a16="http://schemas.microsoft.com/office/drawing/2014/main" id="{080BDC9C-CAAF-419E-A180-50937D37C30B}"/>
                </a:ext>
              </a:extLst>
            </p:cNvPr>
            <p:cNvSpPr/>
            <p:nvPr/>
          </p:nvSpPr>
          <p:spPr>
            <a:xfrm>
              <a:off x="1216580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270" name="Vrije vorm: vorm 269">
              <a:extLst>
                <a:ext uri="{FF2B5EF4-FFF2-40B4-BE49-F238E27FC236}">
                  <a16:creationId xmlns:a16="http://schemas.microsoft.com/office/drawing/2014/main" id="{614D0A52-7F45-45F6-91A1-2D61A3506347}"/>
                </a:ext>
              </a:extLst>
            </p:cNvPr>
            <p:cNvSpPr/>
            <p:nvPr/>
          </p:nvSpPr>
          <p:spPr>
            <a:xfrm>
              <a:off x="1216580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271" name="Vrije vorm: vorm 270">
              <a:extLst>
                <a:ext uri="{FF2B5EF4-FFF2-40B4-BE49-F238E27FC236}">
                  <a16:creationId xmlns:a16="http://schemas.microsoft.com/office/drawing/2014/main" id="{D22BC105-797F-425A-9CAF-2622037CD94E}"/>
                </a:ext>
              </a:extLst>
            </p:cNvPr>
            <p:cNvSpPr/>
            <p:nvPr/>
          </p:nvSpPr>
          <p:spPr>
            <a:xfrm>
              <a:off x="1216580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272" name="Vrije vorm: vorm 271">
              <a:extLst>
                <a:ext uri="{FF2B5EF4-FFF2-40B4-BE49-F238E27FC236}">
                  <a16:creationId xmlns:a16="http://schemas.microsoft.com/office/drawing/2014/main" id="{1804B6FC-AD3C-433B-ABFC-122C7F1A50B1}"/>
                </a:ext>
              </a:extLst>
            </p:cNvPr>
            <p:cNvSpPr/>
            <p:nvPr/>
          </p:nvSpPr>
          <p:spPr>
            <a:xfrm>
              <a:off x="1216580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273" name="Vrije vorm: vorm 272">
              <a:extLst>
                <a:ext uri="{FF2B5EF4-FFF2-40B4-BE49-F238E27FC236}">
                  <a16:creationId xmlns:a16="http://schemas.microsoft.com/office/drawing/2014/main" id="{87910B5A-D3F0-400D-8C8F-B197C2E0315B}"/>
                </a:ext>
              </a:extLst>
            </p:cNvPr>
            <p:cNvSpPr/>
            <p:nvPr/>
          </p:nvSpPr>
          <p:spPr>
            <a:xfrm>
              <a:off x="1216580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274" name="Vrije vorm: vorm 273">
              <a:extLst>
                <a:ext uri="{FF2B5EF4-FFF2-40B4-BE49-F238E27FC236}">
                  <a16:creationId xmlns:a16="http://schemas.microsoft.com/office/drawing/2014/main" id="{11C2B0BB-92CF-4850-AC2A-DAD9F53565B0}"/>
                </a:ext>
              </a:extLst>
            </p:cNvPr>
            <p:cNvSpPr/>
            <p:nvPr/>
          </p:nvSpPr>
          <p:spPr>
            <a:xfrm>
              <a:off x="1216580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275" name="Vrije vorm: vorm 274">
              <a:extLst>
                <a:ext uri="{FF2B5EF4-FFF2-40B4-BE49-F238E27FC236}">
                  <a16:creationId xmlns:a16="http://schemas.microsoft.com/office/drawing/2014/main" id="{D95FEFB3-6BBF-4F88-AEC1-2C039BF40197}"/>
                </a:ext>
              </a:extLst>
            </p:cNvPr>
            <p:cNvSpPr/>
            <p:nvPr/>
          </p:nvSpPr>
          <p:spPr>
            <a:xfrm>
              <a:off x="1216580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276" name="Vrije vorm: vorm 275">
              <a:extLst>
                <a:ext uri="{FF2B5EF4-FFF2-40B4-BE49-F238E27FC236}">
                  <a16:creationId xmlns:a16="http://schemas.microsoft.com/office/drawing/2014/main" id="{8B5243DF-2F27-4383-B5B1-AC6B3AEE3D8D}"/>
                </a:ext>
              </a:extLst>
            </p:cNvPr>
            <p:cNvSpPr/>
            <p:nvPr/>
          </p:nvSpPr>
          <p:spPr>
            <a:xfrm>
              <a:off x="1216580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277" name="Vrije vorm: vorm 276">
              <a:extLst>
                <a:ext uri="{FF2B5EF4-FFF2-40B4-BE49-F238E27FC236}">
                  <a16:creationId xmlns:a16="http://schemas.microsoft.com/office/drawing/2014/main" id="{548C792A-C349-49EA-A56D-5FD40D9BDA4B}"/>
                </a:ext>
              </a:extLst>
            </p:cNvPr>
            <p:cNvSpPr/>
            <p:nvPr/>
          </p:nvSpPr>
          <p:spPr>
            <a:xfrm>
              <a:off x="1216580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278" name="Vrije vorm: vorm 277">
              <a:extLst>
                <a:ext uri="{FF2B5EF4-FFF2-40B4-BE49-F238E27FC236}">
                  <a16:creationId xmlns:a16="http://schemas.microsoft.com/office/drawing/2014/main" id="{A879EFCB-22CB-4E1F-ADFB-B60FAB9EE839}"/>
                </a:ext>
              </a:extLst>
            </p:cNvPr>
            <p:cNvSpPr/>
            <p:nvPr/>
          </p:nvSpPr>
          <p:spPr>
            <a:xfrm>
              <a:off x="1355645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279" name="Vrije vorm: vorm 278">
              <a:extLst>
                <a:ext uri="{FF2B5EF4-FFF2-40B4-BE49-F238E27FC236}">
                  <a16:creationId xmlns:a16="http://schemas.microsoft.com/office/drawing/2014/main" id="{DEEEEDD9-0D85-47C2-BCCC-3C4EE2B0E771}"/>
                </a:ext>
              </a:extLst>
            </p:cNvPr>
            <p:cNvSpPr/>
            <p:nvPr/>
          </p:nvSpPr>
          <p:spPr>
            <a:xfrm>
              <a:off x="1355645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280" name="Vrije vorm: vorm 279">
              <a:extLst>
                <a:ext uri="{FF2B5EF4-FFF2-40B4-BE49-F238E27FC236}">
                  <a16:creationId xmlns:a16="http://schemas.microsoft.com/office/drawing/2014/main" id="{84DB55BE-4CCF-4D52-9478-755AA7EC98C1}"/>
                </a:ext>
              </a:extLst>
            </p:cNvPr>
            <p:cNvSpPr/>
            <p:nvPr/>
          </p:nvSpPr>
          <p:spPr>
            <a:xfrm>
              <a:off x="1355645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281" name="Vrije vorm: vorm 280">
              <a:extLst>
                <a:ext uri="{FF2B5EF4-FFF2-40B4-BE49-F238E27FC236}">
                  <a16:creationId xmlns:a16="http://schemas.microsoft.com/office/drawing/2014/main" id="{AF2D2390-9B86-4896-9EA7-9612FB85711E}"/>
                </a:ext>
              </a:extLst>
            </p:cNvPr>
            <p:cNvSpPr/>
            <p:nvPr/>
          </p:nvSpPr>
          <p:spPr>
            <a:xfrm>
              <a:off x="1355645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282" name="Vrije vorm: vorm 281">
              <a:extLst>
                <a:ext uri="{FF2B5EF4-FFF2-40B4-BE49-F238E27FC236}">
                  <a16:creationId xmlns:a16="http://schemas.microsoft.com/office/drawing/2014/main" id="{4C0E7423-BF43-4725-980A-34FA014FA767}"/>
                </a:ext>
              </a:extLst>
            </p:cNvPr>
            <p:cNvSpPr/>
            <p:nvPr/>
          </p:nvSpPr>
          <p:spPr>
            <a:xfrm>
              <a:off x="1355645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283" name="Vrije vorm: vorm 282">
              <a:extLst>
                <a:ext uri="{FF2B5EF4-FFF2-40B4-BE49-F238E27FC236}">
                  <a16:creationId xmlns:a16="http://schemas.microsoft.com/office/drawing/2014/main" id="{71966838-9EB8-47F9-AB63-3DAC5496CFFD}"/>
                </a:ext>
              </a:extLst>
            </p:cNvPr>
            <p:cNvSpPr/>
            <p:nvPr/>
          </p:nvSpPr>
          <p:spPr>
            <a:xfrm>
              <a:off x="1355645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284" name="Vrije vorm: vorm 283">
              <a:extLst>
                <a:ext uri="{FF2B5EF4-FFF2-40B4-BE49-F238E27FC236}">
                  <a16:creationId xmlns:a16="http://schemas.microsoft.com/office/drawing/2014/main" id="{6AB90869-2B00-4821-B200-44A5D5F5C40E}"/>
                </a:ext>
              </a:extLst>
            </p:cNvPr>
            <p:cNvSpPr/>
            <p:nvPr/>
          </p:nvSpPr>
          <p:spPr>
            <a:xfrm>
              <a:off x="1355645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285" name="Vrije vorm: vorm 284">
              <a:extLst>
                <a:ext uri="{FF2B5EF4-FFF2-40B4-BE49-F238E27FC236}">
                  <a16:creationId xmlns:a16="http://schemas.microsoft.com/office/drawing/2014/main" id="{30B4F58A-33DA-46AC-B0C1-520F115FE70D}"/>
                </a:ext>
              </a:extLst>
            </p:cNvPr>
            <p:cNvSpPr/>
            <p:nvPr/>
          </p:nvSpPr>
          <p:spPr>
            <a:xfrm>
              <a:off x="1355645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286" name="Vrije vorm: vorm 285">
              <a:extLst>
                <a:ext uri="{FF2B5EF4-FFF2-40B4-BE49-F238E27FC236}">
                  <a16:creationId xmlns:a16="http://schemas.microsoft.com/office/drawing/2014/main" id="{88A4FB4B-8224-44D2-A337-154B8A71A1E5}"/>
                </a:ext>
              </a:extLst>
            </p:cNvPr>
            <p:cNvSpPr/>
            <p:nvPr/>
          </p:nvSpPr>
          <p:spPr>
            <a:xfrm>
              <a:off x="1355645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287" name="Vrije vorm: vorm 286">
              <a:extLst>
                <a:ext uri="{FF2B5EF4-FFF2-40B4-BE49-F238E27FC236}">
                  <a16:creationId xmlns:a16="http://schemas.microsoft.com/office/drawing/2014/main" id="{04172D06-37CB-4AD6-B377-F54981178485}"/>
                </a:ext>
              </a:extLst>
            </p:cNvPr>
            <p:cNvSpPr/>
            <p:nvPr/>
          </p:nvSpPr>
          <p:spPr>
            <a:xfrm>
              <a:off x="1355645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288" name="Vrije vorm: vorm 287">
              <a:extLst>
                <a:ext uri="{FF2B5EF4-FFF2-40B4-BE49-F238E27FC236}">
                  <a16:creationId xmlns:a16="http://schemas.microsoft.com/office/drawing/2014/main" id="{CD898590-9A56-48D1-83CE-790914020D3F}"/>
                </a:ext>
              </a:extLst>
            </p:cNvPr>
            <p:cNvSpPr/>
            <p:nvPr/>
          </p:nvSpPr>
          <p:spPr>
            <a:xfrm>
              <a:off x="1355645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289" name="Vrije vorm: vorm 288">
              <a:extLst>
                <a:ext uri="{FF2B5EF4-FFF2-40B4-BE49-F238E27FC236}">
                  <a16:creationId xmlns:a16="http://schemas.microsoft.com/office/drawing/2014/main" id="{83B32B6C-144A-4AF2-9C19-F2110782CDC5}"/>
                </a:ext>
              </a:extLst>
            </p:cNvPr>
            <p:cNvSpPr/>
            <p:nvPr/>
          </p:nvSpPr>
          <p:spPr>
            <a:xfrm>
              <a:off x="1355645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290" name="Vrije vorm: vorm 289">
              <a:extLst>
                <a:ext uri="{FF2B5EF4-FFF2-40B4-BE49-F238E27FC236}">
                  <a16:creationId xmlns:a16="http://schemas.microsoft.com/office/drawing/2014/main" id="{0949DD4B-4317-4669-BE85-9057F5C61DAC}"/>
                </a:ext>
              </a:extLst>
            </p:cNvPr>
            <p:cNvSpPr/>
            <p:nvPr/>
          </p:nvSpPr>
          <p:spPr>
            <a:xfrm>
              <a:off x="1494710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291" name="Vrije vorm: vorm 290">
              <a:extLst>
                <a:ext uri="{FF2B5EF4-FFF2-40B4-BE49-F238E27FC236}">
                  <a16:creationId xmlns:a16="http://schemas.microsoft.com/office/drawing/2014/main" id="{91C36D88-0E9E-4B86-B70B-112F890140AE}"/>
                </a:ext>
              </a:extLst>
            </p:cNvPr>
            <p:cNvSpPr/>
            <p:nvPr/>
          </p:nvSpPr>
          <p:spPr>
            <a:xfrm>
              <a:off x="1494710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292" name="Vrije vorm: vorm 291">
              <a:extLst>
                <a:ext uri="{FF2B5EF4-FFF2-40B4-BE49-F238E27FC236}">
                  <a16:creationId xmlns:a16="http://schemas.microsoft.com/office/drawing/2014/main" id="{493A8652-94EC-44F5-8832-0E5B52078664}"/>
                </a:ext>
              </a:extLst>
            </p:cNvPr>
            <p:cNvSpPr/>
            <p:nvPr/>
          </p:nvSpPr>
          <p:spPr>
            <a:xfrm>
              <a:off x="1494710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293" name="Vrije vorm: vorm 292">
              <a:extLst>
                <a:ext uri="{FF2B5EF4-FFF2-40B4-BE49-F238E27FC236}">
                  <a16:creationId xmlns:a16="http://schemas.microsoft.com/office/drawing/2014/main" id="{0775AFEE-9B42-4F99-94B5-5967161B6914}"/>
                </a:ext>
              </a:extLst>
            </p:cNvPr>
            <p:cNvSpPr/>
            <p:nvPr/>
          </p:nvSpPr>
          <p:spPr>
            <a:xfrm>
              <a:off x="1494710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294" name="Vrije vorm: vorm 293">
              <a:extLst>
                <a:ext uri="{FF2B5EF4-FFF2-40B4-BE49-F238E27FC236}">
                  <a16:creationId xmlns:a16="http://schemas.microsoft.com/office/drawing/2014/main" id="{74130020-E86E-44F2-942D-581737FC0148}"/>
                </a:ext>
              </a:extLst>
            </p:cNvPr>
            <p:cNvSpPr/>
            <p:nvPr/>
          </p:nvSpPr>
          <p:spPr>
            <a:xfrm>
              <a:off x="1494710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295" name="Vrije vorm: vorm 294">
              <a:extLst>
                <a:ext uri="{FF2B5EF4-FFF2-40B4-BE49-F238E27FC236}">
                  <a16:creationId xmlns:a16="http://schemas.microsoft.com/office/drawing/2014/main" id="{7CE82AFB-AE7D-49D8-B23D-F0816063C2FF}"/>
                </a:ext>
              </a:extLst>
            </p:cNvPr>
            <p:cNvSpPr/>
            <p:nvPr/>
          </p:nvSpPr>
          <p:spPr>
            <a:xfrm>
              <a:off x="1494710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296" name="Vrije vorm: vorm 295">
              <a:extLst>
                <a:ext uri="{FF2B5EF4-FFF2-40B4-BE49-F238E27FC236}">
                  <a16:creationId xmlns:a16="http://schemas.microsoft.com/office/drawing/2014/main" id="{D0DF6A50-1F7E-409C-B554-2D46D99BE9FF}"/>
                </a:ext>
              </a:extLst>
            </p:cNvPr>
            <p:cNvSpPr/>
            <p:nvPr/>
          </p:nvSpPr>
          <p:spPr>
            <a:xfrm>
              <a:off x="1494710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297" name="Vrije vorm: vorm 296">
              <a:extLst>
                <a:ext uri="{FF2B5EF4-FFF2-40B4-BE49-F238E27FC236}">
                  <a16:creationId xmlns:a16="http://schemas.microsoft.com/office/drawing/2014/main" id="{27CC0782-9D09-4503-B890-52ADCF1FF117}"/>
                </a:ext>
              </a:extLst>
            </p:cNvPr>
            <p:cNvSpPr/>
            <p:nvPr/>
          </p:nvSpPr>
          <p:spPr>
            <a:xfrm>
              <a:off x="1494710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298" name="Vrije vorm: vorm 297">
              <a:extLst>
                <a:ext uri="{FF2B5EF4-FFF2-40B4-BE49-F238E27FC236}">
                  <a16:creationId xmlns:a16="http://schemas.microsoft.com/office/drawing/2014/main" id="{38057788-17E8-4311-B8BA-7B3427BE1535}"/>
                </a:ext>
              </a:extLst>
            </p:cNvPr>
            <p:cNvSpPr/>
            <p:nvPr/>
          </p:nvSpPr>
          <p:spPr>
            <a:xfrm>
              <a:off x="1494710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299" name="Vrije vorm: vorm 298">
              <a:extLst>
                <a:ext uri="{FF2B5EF4-FFF2-40B4-BE49-F238E27FC236}">
                  <a16:creationId xmlns:a16="http://schemas.microsoft.com/office/drawing/2014/main" id="{2F09411C-C36C-4181-9924-5337E3B5AADA}"/>
                </a:ext>
              </a:extLst>
            </p:cNvPr>
            <p:cNvSpPr/>
            <p:nvPr/>
          </p:nvSpPr>
          <p:spPr>
            <a:xfrm>
              <a:off x="1494710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300" name="Vrije vorm: vorm 299">
              <a:extLst>
                <a:ext uri="{FF2B5EF4-FFF2-40B4-BE49-F238E27FC236}">
                  <a16:creationId xmlns:a16="http://schemas.microsoft.com/office/drawing/2014/main" id="{FF54E9C0-3B3E-40B8-AA75-C9F0CBE9017C}"/>
                </a:ext>
              </a:extLst>
            </p:cNvPr>
            <p:cNvSpPr/>
            <p:nvPr/>
          </p:nvSpPr>
          <p:spPr>
            <a:xfrm>
              <a:off x="1494710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301" name="Vrije vorm: vorm 300">
              <a:extLst>
                <a:ext uri="{FF2B5EF4-FFF2-40B4-BE49-F238E27FC236}">
                  <a16:creationId xmlns:a16="http://schemas.microsoft.com/office/drawing/2014/main" id="{4F1990F5-C890-43BE-8EAA-2B4919084C48}"/>
                </a:ext>
              </a:extLst>
            </p:cNvPr>
            <p:cNvSpPr/>
            <p:nvPr/>
          </p:nvSpPr>
          <p:spPr>
            <a:xfrm>
              <a:off x="1494710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302" name="Vrije vorm: vorm 301">
              <a:extLst>
                <a:ext uri="{FF2B5EF4-FFF2-40B4-BE49-F238E27FC236}">
                  <a16:creationId xmlns:a16="http://schemas.microsoft.com/office/drawing/2014/main" id="{B0BB263B-B6E9-4194-BC3B-8E01BA8010ED}"/>
                </a:ext>
              </a:extLst>
            </p:cNvPr>
            <p:cNvSpPr/>
            <p:nvPr/>
          </p:nvSpPr>
          <p:spPr>
            <a:xfrm>
              <a:off x="1633775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303" name="Vrije vorm: vorm 302">
              <a:extLst>
                <a:ext uri="{FF2B5EF4-FFF2-40B4-BE49-F238E27FC236}">
                  <a16:creationId xmlns:a16="http://schemas.microsoft.com/office/drawing/2014/main" id="{6EB579CC-67F4-4BF2-B7CA-8CF45EFEF164}"/>
                </a:ext>
              </a:extLst>
            </p:cNvPr>
            <p:cNvSpPr/>
            <p:nvPr/>
          </p:nvSpPr>
          <p:spPr>
            <a:xfrm>
              <a:off x="1633775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304" name="Vrije vorm: vorm 303">
              <a:extLst>
                <a:ext uri="{FF2B5EF4-FFF2-40B4-BE49-F238E27FC236}">
                  <a16:creationId xmlns:a16="http://schemas.microsoft.com/office/drawing/2014/main" id="{768C3711-5C73-4CAD-A09B-8AD8D504CF6A}"/>
                </a:ext>
              </a:extLst>
            </p:cNvPr>
            <p:cNvSpPr/>
            <p:nvPr/>
          </p:nvSpPr>
          <p:spPr>
            <a:xfrm>
              <a:off x="1633775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305" name="Vrije vorm: vorm 304">
              <a:extLst>
                <a:ext uri="{FF2B5EF4-FFF2-40B4-BE49-F238E27FC236}">
                  <a16:creationId xmlns:a16="http://schemas.microsoft.com/office/drawing/2014/main" id="{67BC1828-8DA8-46DC-A197-48196280F354}"/>
                </a:ext>
              </a:extLst>
            </p:cNvPr>
            <p:cNvSpPr/>
            <p:nvPr/>
          </p:nvSpPr>
          <p:spPr>
            <a:xfrm>
              <a:off x="1633775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306" name="Vrije vorm: vorm 305">
              <a:extLst>
                <a:ext uri="{FF2B5EF4-FFF2-40B4-BE49-F238E27FC236}">
                  <a16:creationId xmlns:a16="http://schemas.microsoft.com/office/drawing/2014/main" id="{CFAD1716-2C85-40CD-8FD3-69A735B88467}"/>
                </a:ext>
              </a:extLst>
            </p:cNvPr>
            <p:cNvSpPr/>
            <p:nvPr/>
          </p:nvSpPr>
          <p:spPr>
            <a:xfrm>
              <a:off x="1633775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307" name="Vrije vorm: vorm 306">
              <a:extLst>
                <a:ext uri="{FF2B5EF4-FFF2-40B4-BE49-F238E27FC236}">
                  <a16:creationId xmlns:a16="http://schemas.microsoft.com/office/drawing/2014/main" id="{E65EAAB6-E979-4D23-8011-C11F6740C397}"/>
                </a:ext>
              </a:extLst>
            </p:cNvPr>
            <p:cNvSpPr/>
            <p:nvPr/>
          </p:nvSpPr>
          <p:spPr>
            <a:xfrm>
              <a:off x="1633775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308" name="Vrije vorm: vorm 307">
              <a:extLst>
                <a:ext uri="{FF2B5EF4-FFF2-40B4-BE49-F238E27FC236}">
                  <a16:creationId xmlns:a16="http://schemas.microsoft.com/office/drawing/2014/main" id="{DBAE8A15-9EE2-45A3-B633-3E8C2310F4C2}"/>
                </a:ext>
              </a:extLst>
            </p:cNvPr>
            <p:cNvSpPr/>
            <p:nvPr/>
          </p:nvSpPr>
          <p:spPr>
            <a:xfrm>
              <a:off x="1633775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309" name="Vrije vorm: vorm 308">
              <a:extLst>
                <a:ext uri="{FF2B5EF4-FFF2-40B4-BE49-F238E27FC236}">
                  <a16:creationId xmlns:a16="http://schemas.microsoft.com/office/drawing/2014/main" id="{D753326B-8874-4E7C-AA7E-A545A47E3574}"/>
                </a:ext>
              </a:extLst>
            </p:cNvPr>
            <p:cNvSpPr/>
            <p:nvPr/>
          </p:nvSpPr>
          <p:spPr>
            <a:xfrm>
              <a:off x="1633775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310" name="Vrije vorm: vorm 309">
              <a:extLst>
                <a:ext uri="{FF2B5EF4-FFF2-40B4-BE49-F238E27FC236}">
                  <a16:creationId xmlns:a16="http://schemas.microsoft.com/office/drawing/2014/main" id="{5DDD3B5E-6A57-497A-B6F4-B63BF165269B}"/>
                </a:ext>
              </a:extLst>
            </p:cNvPr>
            <p:cNvSpPr/>
            <p:nvPr/>
          </p:nvSpPr>
          <p:spPr>
            <a:xfrm>
              <a:off x="1633775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311" name="Vrije vorm: vorm 310">
              <a:extLst>
                <a:ext uri="{FF2B5EF4-FFF2-40B4-BE49-F238E27FC236}">
                  <a16:creationId xmlns:a16="http://schemas.microsoft.com/office/drawing/2014/main" id="{3D08178D-F7D5-4D3A-9450-60366D69715B}"/>
                </a:ext>
              </a:extLst>
            </p:cNvPr>
            <p:cNvSpPr/>
            <p:nvPr/>
          </p:nvSpPr>
          <p:spPr>
            <a:xfrm>
              <a:off x="1633775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312" name="Vrije vorm: vorm 311">
              <a:extLst>
                <a:ext uri="{FF2B5EF4-FFF2-40B4-BE49-F238E27FC236}">
                  <a16:creationId xmlns:a16="http://schemas.microsoft.com/office/drawing/2014/main" id="{EBF44C3E-9D51-4C63-B82B-3F96ADEDB96B}"/>
                </a:ext>
              </a:extLst>
            </p:cNvPr>
            <p:cNvSpPr/>
            <p:nvPr/>
          </p:nvSpPr>
          <p:spPr>
            <a:xfrm>
              <a:off x="1633775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313" name="Vrije vorm: vorm 312">
              <a:extLst>
                <a:ext uri="{FF2B5EF4-FFF2-40B4-BE49-F238E27FC236}">
                  <a16:creationId xmlns:a16="http://schemas.microsoft.com/office/drawing/2014/main" id="{6BFC47CB-5B02-4DAB-A17E-F94EA310D04E}"/>
                </a:ext>
              </a:extLst>
            </p:cNvPr>
            <p:cNvSpPr/>
            <p:nvPr/>
          </p:nvSpPr>
          <p:spPr>
            <a:xfrm>
              <a:off x="1633775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314" name="Vrije vorm: vorm 313">
              <a:extLst>
                <a:ext uri="{FF2B5EF4-FFF2-40B4-BE49-F238E27FC236}">
                  <a16:creationId xmlns:a16="http://schemas.microsoft.com/office/drawing/2014/main" id="{F19208B1-17AB-43B4-B0AD-E5828CAFAFB9}"/>
                </a:ext>
              </a:extLst>
            </p:cNvPr>
            <p:cNvSpPr/>
            <p:nvPr/>
          </p:nvSpPr>
          <p:spPr>
            <a:xfrm>
              <a:off x="-7144" y="9289256"/>
              <a:ext cx="17621250" cy="561975"/>
            </a:xfrm>
            <a:custGeom>
              <a:avLst/>
              <a:gdLst>
                <a:gd name="connsiteX0" fmla="*/ 7144 w 17621250"/>
                <a:gd name="connsiteY0" fmla="*/ 7144 h 561975"/>
                <a:gd name="connsiteX1" fmla="*/ 17618868 w 17621250"/>
                <a:gd name="connsiteY1" fmla="*/ 7144 h 561975"/>
                <a:gd name="connsiteX2" fmla="*/ 17618868 w 17621250"/>
                <a:gd name="connsiteY2" fmla="*/ 559594 h 561975"/>
                <a:gd name="connsiteX3" fmla="*/ 7144 w 176212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7621250" h="561975">
                  <a:moveTo>
                    <a:pt x="7144" y="7144"/>
                  </a:moveTo>
                  <a:lnTo>
                    <a:pt x="17618868" y="7144"/>
                  </a:lnTo>
                  <a:lnTo>
                    <a:pt x="17618868"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grpSp>
      <p:pic>
        <p:nvPicPr>
          <p:cNvPr id="315" name="Afbeelding 314">
            <a:extLst>
              <a:ext uri="{FF2B5EF4-FFF2-40B4-BE49-F238E27FC236}">
                <a16:creationId xmlns:a16="http://schemas.microsoft.com/office/drawing/2014/main" id="{3BF46849-40DA-4360-9135-DC7B3200D2D2}"/>
              </a:ext>
            </a:extLst>
          </p:cNvPr>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10659258" y="6097059"/>
            <a:ext cx="1227841" cy="629269"/>
          </a:xfrm>
          <a:prstGeom prst="rect">
            <a:avLst/>
          </a:prstGeom>
        </p:spPr>
      </p:pic>
    </p:spTree>
    <p:extLst>
      <p:ext uri="{BB962C8B-B14F-4D97-AF65-F5344CB8AC3E}">
        <p14:creationId xmlns:p14="http://schemas.microsoft.com/office/powerpoint/2010/main" val="39317044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Lst>
  <p:txStyles>
    <p:titleStyle>
      <a:lvl1pPr algn="l" defTabSz="914446"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11" indent="-228611" algn="l" defTabSz="914446"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34" indent="-228611" algn="l" defTabSz="91444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57" indent="-228611" algn="l" defTabSz="91444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80"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503"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9"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46" rtl="0" eaLnBrk="1" latinLnBrk="0" hangingPunct="1">
        <a:defRPr sz="1800" kern="1200">
          <a:solidFill>
            <a:schemeClr val="tx1"/>
          </a:solidFill>
          <a:latin typeface="+mn-lt"/>
          <a:ea typeface="+mn-ea"/>
          <a:cs typeface="+mn-cs"/>
        </a:defRPr>
      </a:lvl1pPr>
      <a:lvl2pPr marL="457223"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9" algn="l" defTabSz="914446" rtl="0" eaLnBrk="1" latinLnBrk="0" hangingPunct="1">
        <a:defRPr sz="1800" kern="1200">
          <a:solidFill>
            <a:schemeClr val="tx1"/>
          </a:solidFill>
          <a:latin typeface="+mn-lt"/>
          <a:ea typeface="+mn-ea"/>
          <a:cs typeface="+mn-cs"/>
        </a:defRPr>
      </a:lvl4pPr>
      <a:lvl5pPr marL="1828891"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3" algn="l" defTabSz="914446"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60">
          <p15:clr>
            <a:srgbClr val="5ACBF0"/>
          </p15:clr>
        </p15:guide>
        <p15:guide id="2" pos="11094">
          <p15:clr>
            <a:srgbClr val="5ACBF0"/>
          </p15:clr>
        </p15:guide>
        <p15:guide id="3" pos="5877">
          <p15:clr>
            <a:srgbClr val="5ACBF0"/>
          </p15:clr>
        </p15:guide>
        <p15:guide id="4" orient="horz" pos="1475">
          <p15:clr>
            <a:srgbClr val="5ACBF0"/>
          </p15:clr>
        </p15:guide>
        <p15:guide id="5" orient="horz" pos="5327">
          <p15:clr>
            <a:srgbClr val="5ACBF0"/>
          </p15:clr>
        </p15:guide>
        <p15:guide id="6" orient="horz" pos="5765">
          <p15:clr>
            <a:srgbClr val="5ACBF0"/>
          </p15:clr>
        </p15:guide>
        <p15:guide id="7" orient="horz" pos="1037">
          <p15:clr>
            <a:srgbClr val="5ACBF0"/>
          </p15:clr>
        </p15:guide>
        <p15:guide id="8" orient="horz" pos="3392">
          <p15:clr>
            <a:srgbClr val="5ACBF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16" name="balk onderaan">
            <a:extLst>
              <a:ext uri="{FF2B5EF4-FFF2-40B4-BE49-F238E27FC236}">
                <a16:creationId xmlns:a16="http://schemas.microsoft.com/office/drawing/2014/main" id="{FDF2FF41-9D14-4CCF-A57E-BD51DB27A649}"/>
              </a:ext>
            </a:extLst>
          </p:cNvPr>
          <p:cNvSpPr/>
          <p:nvPr/>
        </p:nvSpPr>
        <p:spPr>
          <a:xfrm>
            <a:off x="-4763" y="6203950"/>
            <a:ext cx="10659259" cy="365653"/>
          </a:xfrm>
          <a:custGeom>
            <a:avLst/>
            <a:gdLst>
              <a:gd name="connsiteX0" fmla="*/ 0 w 15948660"/>
              <a:gd name="connsiteY0" fmla="*/ 0 h 547688"/>
              <a:gd name="connsiteX1" fmla="*/ 15948660 w 15948660"/>
              <a:gd name="connsiteY1" fmla="*/ 0 h 547688"/>
              <a:gd name="connsiteX2" fmla="*/ 15948660 w 15948660"/>
              <a:gd name="connsiteY2" fmla="*/ 547688 h 547688"/>
              <a:gd name="connsiteX3" fmla="*/ 0 w 15948660"/>
              <a:gd name="connsiteY3" fmla="*/ 547688 h 547688"/>
              <a:gd name="connsiteX4" fmla="*/ 0 w 15948660"/>
              <a:gd name="connsiteY4" fmla="*/ 0 h 547688"/>
              <a:gd name="connsiteX0" fmla="*/ 0 w 15948660"/>
              <a:gd name="connsiteY0" fmla="*/ 0 h 547688"/>
              <a:gd name="connsiteX1" fmla="*/ 15948660 w 15948660"/>
              <a:gd name="connsiteY1" fmla="*/ 0 h 547688"/>
              <a:gd name="connsiteX2" fmla="*/ 15946734 w 15948660"/>
              <a:gd name="connsiteY2" fmla="*/ 165212 h 547688"/>
              <a:gd name="connsiteX3" fmla="*/ 15948660 w 15948660"/>
              <a:gd name="connsiteY3" fmla="*/ 547688 h 547688"/>
              <a:gd name="connsiteX4" fmla="*/ 0 w 15948660"/>
              <a:gd name="connsiteY4" fmla="*/ 547688 h 547688"/>
              <a:gd name="connsiteX5" fmla="*/ 0 w 15948660"/>
              <a:gd name="connsiteY5" fmla="*/ 0 h 547688"/>
              <a:gd name="connsiteX0" fmla="*/ 0 w 16140165"/>
              <a:gd name="connsiteY0" fmla="*/ 0 h 547688"/>
              <a:gd name="connsiteX1" fmla="*/ 15948660 w 16140165"/>
              <a:gd name="connsiteY1" fmla="*/ 0 h 547688"/>
              <a:gd name="connsiteX2" fmla="*/ 16140165 w 16140165"/>
              <a:gd name="connsiteY2" fmla="*/ 1926 h 547688"/>
              <a:gd name="connsiteX3" fmla="*/ 15948660 w 16140165"/>
              <a:gd name="connsiteY3" fmla="*/ 547688 h 547688"/>
              <a:gd name="connsiteX4" fmla="*/ 0 w 16140165"/>
              <a:gd name="connsiteY4" fmla="*/ 547688 h 547688"/>
              <a:gd name="connsiteX5" fmla="*/ 0 w 16140165"/>
              <a:gd name="connsiteY5" fmla="*/ 0 h 547688"/>
              <a:gd name="connsiteX0" fmla="*/ 0 w 16097459"/>
              <a:gd name="connsiteY0" fmla="*/ 0 h 547688"/>
              <a:gd name="connsiteX1" fmla="*/ 15948660 w 16097459"/>
              <a:gd name="connsiteY1" fmla="*/ 0 h 547688"/>
              <a:gd name="connsiteX2" fmla="*/ 16097459 w 16097459"/>
              <a:gd name="connsiteY2" fmla="*/ 122506 h 547688"/>
              <a:gd name="connsiteX3" fmla="*/ 15948660 w 16097459"/>
              <a:gd name="connsiteY3" fmla="*/ 547688 h 547688"/>
              <a:gd name="connsiteX4" fmla="*/ 0 w 16097459"/>
              <a:gd name="connsiteY4" fmla="*/ 547688 h 547688"/>
              <a:gd name="connsiteX5" fmla="*/ 0 w 16097459"/>
              <a:gd name="connsiteY5" fmla="*/ 0 h 547688"/>
              <a:gd name="connsiteX0" fmla="*/ 0 w 16135140"/>
              <a:gd name="connsiteY0" fmla="*/ 586 h 548274"/>
              <a:gd name="connsiteX1" fmla="*/ 15948660 w 16135140"/>
              <a:gd name="connsiteY1" fmla="*/ 586 h 548274"/>
              <a:gd name="connsiteX2" fmla="*/ 16135140 w 16135140"/>
              <a:gd name="connsiteY2" fmla="*/ 0 h 548274"/>
              <a:gd name="connsiteX3" fmla="*/ 15948660 w 16135140"/>
              <a:gd name="connsiteY3" fmla="*/ 548274 h 548274"/>
              <a:gd name="connsiteX4" fmla="*/ 0 w 16135140"/>
              <a:gd name="connsiteY4" fmla="*/ 548274 h 548274"/>
              <a:gd name="connsiteX5" fmla="*/ 0 w 16135140"/>
              <a:gd name="connsiteY5" fmla="*/ 586 h 548274"/>
              <a:gd name="connsiteX0" fmla="*/ 0 w 16135140"/>
              <a:gd name="connsiteY0" fmla="*/ 792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0 w 16135140"/>
              <a:gd name="connsiteY5" fmla="*/ 548480 h 548480"/>
              <a:gd name="connsiteX6" fmla="*/ 0 w 16135140"/>
              <a:gd name="connsiteY6" fmla="*/ 792 h 548480"/>
              <a:gd name="connsiteX0" fmla="*/ 0 w 16135140"/>
              <a:gd name="connsiteY0" fmla="*/ 792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146252 w 16135140"/>
              <a:gd name="connsiteY5" fmla="*/ 547688 h 548480"/>
              <a:gd name="connsiteX6" fmla="*/ 0 w 16135140"/>
              <a:gd name="connsiteY6" fmla="*/ 548480 h 548480"/>
              <a:gd name="connsiteX7" fmla="*/ 0 w 16135140"/>
              <a:gd name="connsiteY7" fmla="*/ 792 h 548480"/>
              <a:gd name="connsiteX0" fmla="*/ 0 w 16135140"/>
              <a:gd name="connsiteY0" fmla="*/ 548480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146252 w 16135140"/>
              <a:gd name="connsiteY5" fmla="*/ 547688 h 548480"/>
              <a:gd name="connsiteX6" fmla="*/ 0 w 16135140"/>
              <a:gd name="connsiteY6" fmla="*/ 548480 h 548480"/>
              <a:gd name="connsiteX0" fmla="*/ 0 w 15988888"/>
              <a:gd name="connsiteY0" fmla="*/ 547688 h 548480"/>
              <a:gd name="connsiteX1" fmla="*/ 2381 w 15988888"/>
              <a:gd name="connsiteY1" fmla="*/ 0 h 548480"/>
              <a:gd name="connsiteX2" fmla="*/ 15802408 w 15988888"/>
              <a:gd name="connsiteY2" fmla="*/ 792 h 548480"/>
              <a:gd name="connsiteX3" fmla="*/ 15988888 w 15988888"/>
              <a:gd name="connsiteY3" fmla="*/ 206 h 548480"/>
              <a:gd name="connsiteX4" fmla="*/ 15802408 w 15988888"/>
              <a:gd name="connsiteY4" fmla="*/ 548480 h 548480"/>
              <a:gd name="connsiteX5" fmla="*/ 0 w 15988888"/>
              <a:gd name="connsiteY5" fmla="*/ 547688 h 548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88888" h="548480">
                <a:moveTo>
                  <a:pt x="0" y="547688"/>
                </a:moveTo>
                <a:cubicBezTo>
                  <a:pt x="794" y="365125"/>
                  <a:pt x="1587" y="182563"/>
                  <a:pt x="2381" y="0"/>
                </a:cubicBezTo>
                <a:lnTo>
                  <a:pt x="15802408" y="792"/>
                </a:lnTo>
                <a:lnTo>
                  <a:pt x="15988888" y="206"/>
                </a:lnTo>
                <a:lnTo>
                  <a:pt x="15802408" y="548480"/>
                </a:lnTo>
                <a:lnTo>
                  <a:pt x="0" y="547688"/>
                </a:lnTo>
                <a:close/>
              </a:path>
            </a:pathLst>
          </a:custGeom>
          <a:solidFill>
            <a:srgbClr val="44C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200"/>
          </a:p>
        </p:txBody>
      </p:sp>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nl-NL" dirty="0"/>
              <a:t>Klik om stijl te bewerken</a:t>
            </a:r>
            <a:endParaRPr lang="en-US" dirty="0"/>
          </a:p>
        </p:txBody>
      </p:sp>
      <p:sp>
        <p:nvSpPr>
          <p:cNvPr id="3" name="Text Placeholder 2"/>
          <p:cNvSpPr>
            <a:spLocks noGrp="1"/>
          </p:cNvSpPr>
          <p:nvPr>
            <p:ph type="body" idx="1"/>
          </p:nvPr>
        </p:nvSpPr>
        <p:spPr>
          <a:xfrm>
            <a:off x="698499" y="1558344"/>
            <a:ext cx="10515600" cy="4351338"/>
          </a:xfrm>
          <a:prstGeom prst="rect">
            <a:avLst/>
          </a:prstGeom>
        </p:spPr>
        <p:txBody>
          <a:bodyPr vert="horz" lIns="91440" tIns="45720" rIns="91440" bIns="45720" rtlCol="0">
            <a:no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4" name="Date Placeholder 3"/>
          <p:cNvSpPr>
            <a:spLocks noGrp="1"/>
          </p:cNvSpPr>
          <p:nvPr>
            <p:ph type="dt" sz="half" idx="2"/>
          </p:nvPr>
        </p:nvSpPr>
        <p:spPr>
          <a:xfrm>
            <a:off x="704850" y="6204478"/>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416DE8-2541-43DC-A43F-D9DA08756898}" type="datetime1">
              <a:rPr lang="nl-BE" smtClean="0"/>
              <a:t>24/11/2020</a:t>
            </a:fld>
            <a:endParaRPr lang="nl-BE"/>
          </a:p>
        </p:txBody>
      </p:sp>
      <p:sp>
        <p:nvSpPr>
          <p:cNvPr id="5" name="Footer Placeholder 4"/>
          <p:cNvSpPr>
            <a:spLocks noGrp="1"/>
          </p:cNvSpPr>
          <p:nvPr>
            <p:ph type="ftr" sz="quarter" idx="3"/>
          </p:nvPr>
        </p:nvSpPr>
        <p:spPr>
          <a:xfrm>
            <a:off x="3819526" y="6204478"/>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nl-BE" dirty="0"/>
              <a:t>voettekst</a:t>
            </a:r>
          </a:p>
        </p:txBody>
      </p:sp>
      <p:sp>
        <p:nvSpPr>
          <p:cNvPr id="6" name="Slide Number Placeholder 5"/>
          <p:cNvSpPr>
            <a:spLocks noGrp="1"/>
          </p:cNvSpPr>
          <p:nvPr>
            <p:ph type="sldNum" sz="quarter" idx="4"/>
          </p:nvPr>
        </p:nvSpPr>
        <p:spPr>
          <a:xfrm>
            <a:off x="7934326" y="6204478"/>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527A74-2D87-4307-9531-5A57D9647EEB}" type="slidenum">
              <a:rPr lang="nl-BE" smtClean="0"/>
              <a:t>‹nr.›</a:t>
            </a:fld>
            <a:endParaRPr lang="nl-BE"/>
          </a:p>
        </p:txBody>
      </p:sp>
      <p:grpSp>
        <p:nvGrpSpPr>
          <p:cNvPr id="152" name="Groep 151" hidden="1">
            <a:extLst>
              <a:ext uri="{FF2B5EF4-FFF2-40B4-BE49-F238E27FC236}">
                <a16:creationId xmlns:a16="http://schemas.microsoft.com/office/drawing/2014/main" id="{96D591AC-52D8-450B-929B-963FCE587E09}"/>
              </a:ext>
            </a:extLst>
          </p:cNvPr>
          <p:cNvGrpSpPr/>
          <p:nvPr/>
        </p:nvGrpSpPr>
        <p:grpSpPr>
          <a:xfrm>
            <a:off x="6352" y="631824"/>
            <a:ext cx="11741149" cy="5938069"/>
            <a:chOff x="9527" y="947736"/>
            <a:chExt cx="17611724" cy="8907104"/>
          </a:xfrm>
        </p:grpSpPr>
        <p:sp>
          <p:nvSpPr>
            <p:cNvPr id="7" name="Rechthoek 6">
              <a:extLst>
                <a:ext uri="{FF2B5EF4-FFF2-40B4-BE49-F238E27FC236}">
                  <a16:creationId xmlns:a16="http://schemas.microsoft.com/office/drawing/2014/main" id="{5B1AEF50-9B49-4815-9BCD-F811CCBDE96D}"/>
                </a:ext>
              </a:extLst>
            </p:cNvPr>
            <p:cNvSpPr/>
            <p:nvPr userDrawn="1"/>
          </p:nvSpPr>
          <p:spPr>
            <a:xfrm>
              <a:off x="104774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8" name="Rechthoek 7">
              <a:extLst>
                <a:ext uri="{FF2B5EF4-FFF2-40B4-BE49-F238E27FC236}">
                  <a16:creationId xmlns:a16="http://schemas.microsoft.com/office/drawing/2014/main" id="{0013E965-4C91-4629-BCBA-309E276519D8}"/>
                </a:ext>
              </a:extLst>
            </p:cNvPr>
            <p:cNvSpPr/>
            <p:nvPr userDrawn="1"/>
          </p:nvSpPr>
          <p:spPr>
            <a:xfrm>
              <a:off x="243839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9" name="Rechthoek 8">
              <a:extLst>
                <a:ext uri="{FF2B5EF4-FFF2-40B4-BE49-F238E27FC236}">
                  <a16:creationId xmlns:a16="http://schemas.microsoft.com/office/drawing/2014/main" id="{047CC3E9-FE23-40FA-9105-06386A47988D}"/>
                </a:ext>
              </a:extLst>
            </p:cNvPr>
            <p:cNvSpPr/>
            <p:nvPr userDrawn="1"/>
          </p:nvSpPr>
          <p:spPr>
            <a:xfrm>
              <a:off x="382904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10" name="Rechthoek 9">
              <a:extLst>
                <a:ext uri="{FF2B5EF4-FFF2-40B4-BE49-F238E27FC236}">
                  <a16:creationId xmlns:a16="http://schemas.microsoft.com/office/drawing/2014/main" id="{704AFB39-29E5-466B-8080-603EA16E9769}"/>
                </a:ext>
              </a:extLst>
            </p:cNvPr>
            <p:cNvSpPr/>
            <p:nvPr userDrawn="1"/>
          </p:nvSpPr>
          <p:spPr>
            <a:xfrm>
              <a:off x="521969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11" name="Rechthoek 10">
              <a:extLst>
                <a:ext uri="{FF2B5EF4-FFF2-40B4-BE49-F238E27FC236}">
                  <a16:creationId xmlns:a16="http://schemas.microsoft.com/office/drawing/2014/main" id="{DE95F01D-AC89-4487-8D71-820D19C2A798}"/>
                </a:ext>
              </a:extLst>
            </p:cNvPr>
            <p:cNvSpPr/>
            <p:nvPr userDrawn="1"/>
          </p:nvSpPr>
          <p:spPr>
            <a:xfrm>
              <a:off x="661034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12" name="Rechthoek 11">
              <a:extLst>
                <a:ext uri="{FF2B5EF4-FFF2-40B4-BE49-F238E27FC236}">
                  <a16:creationId xmlns:a16="http://schemas.microsoft.com/office/drawing/2014/main" id="{8EE87473-DF20-454E-956D-868992DD95E3}"/>
                </a:ext>
              </a:extLst>
            </p:cNvPr>
            <p:cNvSpPr/>
            <p:nvPr userDrawn="1"/>
          </p:nvSpPr>
          <p:spPr>
            <a:xfrm>
              <a:off x="800099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13" name="Rechthoek 12">
              <a:extLst>
                <a:ext uri="{FF2B5EF4-FFF2-40B4-BE49-F238E27FC236}">
                  <a16:creationId xmlns:a16="http://schemas.microsoft.com/office/drawing/2014/main" id="{874F403E-C1C5-49A1-AB1E-D952ECD1A3C0}"/>
                </a:ext>
              </a:extLst>
            </p:cNvPr>
            <p:cNvSpPr/>
            <p:nvPr userDrawn="1"/>
          </p:nvSpPr>
          <p:spPr>
            <a:xfrm>
              <a:off x="939164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14" name="Rechthoek 13">
              <a:extLst>
                <a:ext uri="{FF2B5EF4-FFF2-40B4-BE49-F238E27FC236}">
                  <a16:creationId xmlns:a16="http://schemas.microsoft.com/office/drawing/2014/main" id="{C9E884AD-0FEF-4BD2-A998-8599C8373C3C}"/>
                </a:ext>
              </a:extLst>
            </p:cNvPr>
            <p:cNvSpPr/>
            <p:nvPr userDrawn="1"/>
          </p:nvSpPr>
          <p:spPr>
            <a:xfrm>
              <a:off x="1078229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15" name="Rechthoek 14">
              <a:extLst>
                <a:ext uri="{FF2B5EF4-FFF2-40B4-BE49-F238E27FC236}">
                  <a16:creationId xmlns:a16="http://schemas.microsoft.com/office/drawing/2014/main" id="{D256C055-1080-43A4-B77B-BE6AF35B62D4}"/>
                </a:ext>
              </a:extLst>
            </p:cNvPr>
            <p:cNvSpPr/>
            <p:nvPr userDrawn="1"/>
          </p:nvSpPr>
          <p:spPr>
            <a:xfrm>
              <a:off x="1217294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16" name="Rechthoek 15">
              <a:extLst>
                <a:ext uri="{FF2B5EF4-FFF2-40B4-BE49-F238E27FC236}">
                  <a16:creationId xmlns:a16="http://schemas.microsoft.com/office/drawing/2014/main" id="{49150C84-EC4E-49DC-A50B-8CB65A5B4E38}"/>
                </a:ext>
              </a:extLst>
            </p:cNvPr>
            <p:cNvSpPr/>
            <p:nvPr userDrawn="1"/>
          </p:nvSpPr>
          <p:spPr>
            <a:xfrm>
              <a:off x="1356359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17" name="Rechthoek 16">
              <a:extLst>
                <a:ext uri="{FF2B5EF4-FFF2-40B4-BE49-F238E27FC236}">
                  <a16:creationId xmlns:a16="http://schemas.microsoft.com/office/drawing/2014/main" id="{768696D7-C9AD-4261-951F-6EEC883DEF55}"/>
                </a:ext>
              </a:extLst>
            </p:cNvPr>
            <p:cNvSpPr/>
            <p:nvPr userDrawn="1"/>
          </p:nvSpPr>
          <p:spPr>
            <a:xfrm>
              <a:off x="1495424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18" name="Rechthoek 17">
              <a:extLst>
                <a:ext uri="{FF2B5EF4-FFF2-40B4-BE49-F238E27FC236}">
                  <a16:creationId xmlns:a16="http://schemas.microsoft.com/office/drawing/2014/main" id="{4F32DDC9-5209-4AF1-94DC-0436FEBA7E19}"/>
                </a:ext>
              </a:extLst>
            </p:cNvPr>
            <p:cNvSpPr/>
            <p:nvPr userDrawn="1"/>
          </p:nvSpPr>
          <p:spPr>
            <a:xfrm>
              <a:off x="1634489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19" name="Rechthoek 18">
              <a:extLst>
                <a:ext uri="{FF2B5EF4-FFF2-40B4-BE49-F238E27FC236}">
                  <a16:creationId xmlns:a16="http://schemas.microsoft.com/office/drawing/2014/main" id="{FE41BF45-0904-4462-9B83-6771D719E1DC}"/>
                </a:ext>
              </a:extLst>
            </p:cNvPr>
            <p:cNvSpPr/>
            <p:nvPr userDrawn="1"/>
          </p:nvSpPr>
          <p:spPr>
            <a:xfrm>
              <a:off x="104774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20" name="Rechthoek 19">
              <a:extLst>
                <a:ext uri="{FF2B5EF4-FFF2-40B4-BE49-F238E27FC236}">
                  <a16:creationId xmlns:a16="http://schemas.microsoft.com/office/drawing/2014/main" id="{E6E4105E-EDE3-4A6A-9137-9B893F07821C}"/>
                </a:ext>
              </a:extLst>
            </p:cNvPr>
            <p:cNvSpPr/>
            <p:nvPr userDrawn="1"/>
          </p:nvSpPr>
          <p:spPr>
            <a:xfrm>
              <a:off x="243839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21" name="Rechthoek 20">
              <a:extLst>
                <a:ext uri="{FF2B5EF4-FFF2-40B4-BE49-F238E27FC236}">
                  <a16:creationId xmlns:a16="http://schemas.microsoft.com/office/drawing/2014/main" id="{18BD591C-60CB-40FE-A88E-508FADBCFFE2}"/>
                </a:ext>
              </a:extLst>
            </p:cNvPr>
            <p:cNvSpPr/>
            <p:nvPr userDrawn="1"/>
          </p:nvSpPr>
          <p:spPr>
            <a:xfrm>
              <a:off x="382904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22" name="Rechthoek 21">
              <a:extLst>
                <a:ext uri="{FF2B5EF4-FFF2-40B4-BE49-F238E27FC236}">
                  <a16:creationId xmlns:a16="http://schemas.microsoft.com/office/drawing/2014/main" id="{65DAAF1A-E757-47AD-BBA1-2678A21A485D}"/>
                </a:ext>
              </a:extLst>
            </p:cNvPr>
            <p:cNvSpPr/>
            <p:nvPr userDrawn="1"/>
          </p:nvSpPr>
          <p:spPr>
            <a:xfrm>
              <a:off x="521969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23" name="Rechthoek 22">
              <a:extLst>
                <a:ext uri="{FF2B5EF4-FFF2-40B4-BE49-F238E27FC236}">
                  <a16:creationId xmlns:a16="http://schemas.microsoft.com/office/drawing/2014/main" id="{870D86A4-B151-4487-8A41-8610F56D0D9E}"/>
                </a:ext>
              </a:extLst>
            </p:cNvPr>
            <p:cNvSpPr/>
            <p:nvPr userDrawn="1"/>
          </p:nvSpPr>
          <p:spPr>
            <a:xfrm>
              <a:off x="661034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24" name="Rechthoek 23">
              <a:extLst>
                <a:ext uri="{FF2B5EF4-FFF2-40B4-BE49-F238E27FC236}">
                  <a16:creationId xmlns:a16="http://schemas.microsoft.com/office/drawing/2014/main" id="{C4A5E95D-002F-40B3-A01A-A1CD9A8BD77A}"/>
                </a:ext>
              </a:extLst>
            </p:cNvPr>
            <p:cNvSpPr/>
            <p:nvPr userDrawn="1"/>
          </p:nvSpPr>
          <p:spPr>
            <a:xfrm>
              <a:off x="800099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25" name="Rechthoek 24">
              <a:extLst>
                <a:ext uri="{FF2B5EF4-FFF2-40B4-BE49-F238E27FC236}">
                  <a16:creationId xmlns:a16="http://schemas.microsoft.com/office/drawing/2014/main" id="{DD99907A-EAED-43E6-A032-99E0A25FD405}"/>
                </a:ext>
              </a:extLst>
            </p:cNvPr>
            <p:cNvSpPr/>
            <p:nvPr userDrawn="1"/>
          </p:nvSpPr>
          <p:spPr>
            <a:xfrm>
              <a:off x="939164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26" name="Rechthoek 25">
              <a:extLst>
                <a:ext uri="{FF2B5EF4-FFF2-40B4-BE49-F238E27FC236}">
                  <a16:creationId xmlns:a16="http://schemas.microsoft.com/office/drawing/2014/main" id="{AAAA5CBA-E6E7-402A-9803-6AB0B60E3008}"/>
                </a:ext>
              </a:extLst>
            </p:cNvPr>
            <p:cNvSpPr/>
            <p:nvPr userDrawn="1"/>
          </p:nvSpPr>
          <p:spPr>
            <a:xfrm>
              <a:off x="1078229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27" name="Rechthoek 26">
              <a:extLst>
                <a:ext uri="{FF2B5EF4-FFF2-40B4-BE49-F238E27FC236}">
                  <a16:creationId xmlns:a16="http://schemas.microsoft.com/office/drawing/2014/main" id="{70C87857-C1F4-4A6A-86EC-D9ABAD3EECFF}"/>
                </a:ext>
              </a:extLst>
            </p:cNvPr>
            <p:cNvSpPr/>
            <p:nvPr userDrawn="1"/>
          </p:nvSpPr>
          <p:spPr>
            <a:xfrm>
              <a:off x="1217294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28" name="Rechthoek 27">
              <a:extLst>
                <a:ext uri="{FF2B5EF4-FFF2-40B4-BE49-F238E27FC236}">
                  <a16:creationId xmlns:a16="http://schemas.microsoft.com/office/drawing/2014/main" id="{6AE32341-9677-4F5F-BC1E-F5B8066C8E55}"/>
                </a:ext>
              </a:extLst>
            </p:cNvPr>
            <p:cNvSpPr/>
            <p:nvPr userDrawn="1"/>
          </p:nvSpPr>
          <p:spPr>
            <a:xfrm>
              <a:off x="1356359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29" name="Rechthoek 28">
              <a:extLst>
                <a:ext uri="{FF2B5EF4-FFF2-40B4-BE49-F238E27FC236}">
                  <a16:creationId xmlns:a16="http://schemas.microsoft.com/office/drawing/2014/main" id="{790AE487-B602-4996-9005-2FB1EF049A62}"/>
                </a:ext>
              </a:extLst>
            </p:cNvPr>
            <p:cNvSpPr/>
            <p:nvPr userDrawn="1"/>
          </p:nvSpPr>
          <p:spPr>
            <a:xfrm>
              <a:off x="1495424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30" name="Rechthoek 29">
              <a:extLst>
                <a:ext uri="{FF2B5EF4-FFF2-40B4-BE49-F238E27FC236}">
                  <a16:creationId xmlns:a16="http://schemas.microsoft.com/office/drawing/2014/main" id="{A6FCA990-CADB-496F-A578-80BBCEC57B2B}"/>
                </a:ext>
              </a:extLst>
            </p:cNvPr>
            <p:cNvSpPr/>
            <p:nvPr userDrawn="1"/>
          </p:nvSpPr>
          <p:spPr>
            <a:xfrm>
              <a:off x="1634489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31" name="Rechthoek 30">
              <a:extLst>
                <a:ext uri="{FF2B5EF4-FFF2-40B4-BE49-F238E27FC236}">
                  <a16:creationId xmlns:a16="http://schemas.microsoft.com/office/drawing/2014/main" id="{480F65BC-7188-441F-8BC1-7B3F9F29B66F}"/>
                </a:ext>
              </a:extLst>
            </p:cNvPr>
            <p:cNvSpPr/>
            <p:nvPr userDrawn="1"/>
          </p:nvSpPr>
          <p:spPr>
            <a:xfrm>
              <a:off x="104774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32" name="Rechthoek 31">
              <a:extLst>
                <a:ext uri="{FF2B5EF4-FFF2-40B4-BE49-F238E27FC236}">
                  <a16:creationId xmlns:a16="http://schemas.microsoft.com/office/drawing/2014/main" id="{9BFD8BBE-5047-424E-871B-1B15C1DF2259}"/>
                </a:ext>
              </a:extLst>
            </p:cNvPr>
            <p:cNvSpPr/>
            <p:nvPr userDrawn="1"/>
          </p:nvSpPr>
          <p:spPr>
            <a:xfrm>
              <a:off x="243839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33" name="Rechthoek 32">
              <a:extLst>
                <a:ext uri="{FF2B5EF4-FFF2-40B4-BE49-F238E27FC236}">
                  <a16:creationId xmlns:a16="http://schemas.microsoft.com/office/drawing/2014/main" id="{F01F39E3-9401-4551-8EC1-959531EAEBB0}"/>
                </a:ext>
              </a:extLst>
            </p:cNvPr>
            <p:cNvSpPr/>
            <p:nvPr userDrawn="1"/>
          </p:nvSpPr>
          <p:spPr>
            <a:xfrm>
              <a:off x="382904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34" name="Rechthoek 33">
              <a:extLst>
                <a:ext uri="{FF2B5EF4-FFF2-40B4-BE49-F238E27FC236}">
                  <a16:creationId xmlns:a16="http://schemas.microsoft.com/office/drawing/2014/main" id="{4638604A-5A5B-4EB0-84D7-3A112C38892D}"/>
                </a:ext>
              </a:extLst>
            </p:cNvPr>
            <p:cNvSpPr/>
            <p:nvPr userDrawn="1"/>
          </p:nvSpPr>
          <p:spPr>
            <a:xfrm>
              <a:off x="521969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35" name="Rechthoek 34">
              <a:extLst>
                <a:ext uri="{FF2B5EF4-FFF2-40B4-BE49-F238E27FC236}">
                  <a16:creationId xmlns:a16="http://schemas.microsoft.com/office/drawing/2014/main" id="{90136574-DDF6-4FC5-BB12-2DBB04FF5282}"/>
                </a:ext>
              </a:extLst>
            </p:cNvPr>
            <p:cNvSpPr/>
            <p:nvPr userDrawn="1"/>
          </p:nvSpPr>
          <p:spPr>
            <a:xfrm>
              <a:off x="661034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36" name="Rechthoek 35">
              <a:extLst>
                <a:ext uri="{FF2B5EF4-FFF2-40B4-BE49-F238E27FC236}">
                  <a16:creationId xmlns:a16="http://schemas.microsoft.com/office/drawing/2014/main" id="{C67C375E-8DB6-4F8F-AF37-1735B105F4E9}"/>
                </a:ext>
              </a:extLst>
            </p:cNvPr>
            <p:cNvSpPr/>
            <p:nvPr userDrawn="1"/>
          </p:nvSpPr>
          <p:spPr>
            <a:xfrm>
              <a:off x="800099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37" name="Rechthoek 36">
              <a:extLst>
                <a:ext uri="{FF2B5EF4-FFF2-40B4-BE49-F238E27FC236}">
                  <a16:creationId xmlns:a16="http://schemas.microsoft.com/office/drawing/2014/main" id="{1F96FF38-CB0F-4E39-9E6C-BC93D6A770E7}"/>
                </a:ext>
              </a:extLst>
            </p:cNvPr>
            <p:cNvSpPr/>
            <p:nvPr userDrawn="1"/>
          </p:nvSpPr>
          <p:spPr>
            <a:xfrm>
              <a:off x="939164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38" name="Rechthoek 37">
              <a:extLst>
                <a:ext uri="{FF2B5EF4-FFF2-40B4-BE49-F238E27FC236}">
                  <a16:creationId xmlns:a16="http://schemas.microsoft.com/office/drawing/2014/main" id="{DDA93778-B0C3-4B91-A932-441F99F61D4F}"/>
                </a:ext>
              </a:extLst>
            </p:cNvPr>
            <p:cNvSpPr/>
            <p:nvPr userDrawn="1"/>
          </p:nvSpPr>
          <p:spPr>
            <a:xfrm>
              <a:off x="1078229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39" name="Rechthoek 38">
              <a:extLst>
                <a:ext uri="{FF2B5EF4-FFF2-40B4-BE49-F238E27FC236}">
                  <a16:creationId xmlns:a16="http://schemas.microsoft.com/office/drawing/2014/main" id="{B634EDDC-A20B-4948-835C-49AEA4EE3351}"/>
                </a:ext>
              </a:extLst>
            </p:cNvPr>
            <p:cNvSpPr/>
            <p:nvPr userDrawn="1"/>
          </p:nvSpPr>
          <p:spPr>
            <a:xfrm>
              <a:off x="1217294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40" name="Rechthoek 39">
              <a:extLst>
                <a:ext uri="{FF2B5EF4-FFF2-40B4-BE49-F238E27FC236}">
                  <a16:creationId xmlns:a16="http://schemas.microsoft.com/office/drawing/2014/main" id="{53471B16-7ED3-4C2F-957C-190CE4E1F4F6}"/>
                </a:ext>
              </a:extLst>
            </p:cNvPr>
            <p:cNvSpPr/>
            <p:nvPr userDrawn="1"/>
          </p:nvSpPr>
          <p:spPr>
            <a:xfrm>
              <a:off x="1356359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41" name="Rechthoek 40">
              <a:extLst>
                <a:ext uri="{FF2B5EF4-FFF2-40B4-BE49-F238E27FC236}">
                  <a16:creationId xmlns:a16="http://schemas.microsoft.com/office/drawing/2014/main" id="{31636679-E456-4F98-BA01-79E337BD37A1}"/>
                </a:ext>
              </a:extLst>
            </p:cNvPr>
            <p:cNvSpPr/>
            <p:nvPr userDrawn="1"/>
          </p:nvSpPr>
          <p:spPr>
            <a:xfrm>
              <a:off x="1495424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42" name="Rechthoek 41">
              <a:extLst>
                <a:ext uri="{FF2B5EF4-FFF2-40B4-BE49-F238E27FC236}">
                  <a16:creationId xmlns:a16="http://schemas.microsoft.com/office/drawing/2014/main" id="{3E33FF96-84EB-414F-ABCD-14B9B2717855}"/>
                </a:ext>
              </a:extLst>
            </p:cNvPr>
            <p:cNvSpPr/>
            <p:nvPr userDrawn="1"/>
          </p:nvSpPr>
          <p:spPr>
            <a:xfrm>
              <a:off x="1634489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43" name="Rechthoek 42">
              <a:extLst>
                <a:ext uri="{FF2B5EF4-FFF2-40B4-BE49-F238E27FC236}">
                  <a16:creationId xmlns:a16="http://schemas.microsoft.com/office/drawing/2014/main" id="{B191276C-BEAD-496C-9003-D656D32B3B9C}"/>
                </a:ext>
              </a:extLst>
            </p:cNvPr>
            <p:cNvSpPr/>
            <p:nvPr userDrawn="1"/>
          </p:nvSpPr>
          <p:spPr>
            <a:xfrm>
              <a:off x="104774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44" name="Rechthoek 43">
              <a:extLst>
                <a:ext uri="{FF2B5EF4-FFF2-40B4-BE49-F238E27FC236}">
                  <a16:creationId xmlns:a16="http://schemas.microsoft.com/office/drawing/2014/main" id="{5B8EF463-5AD6-4FCF-899E-72D7EE4833EE}"/>
                </a:ext>
              </a:extLst>
            </p:cNvPr>
            <p:cNvSpPr/>
            <p:nvPr userDrawn="1"/>
          </p:nvSpPr>
          <p:spPr>
            <a:xfrm>
              <a:off x="243839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45" name="Rechthoek 44">
              <a:extLst>
                <a:ext uri="{FF2B5EF4-FFF2-40B4-BE49-F238E27FC236}">
                  <a16:creationId xmlns:a16="http://schemas.microsoft.com/office/drawing/2014/main" id="{3D4E124A-0400-4917-AC56-18310ADEEB89}"/>
                </a:ext>
              </a:extLst>
            </p:cNvPr>
            <p:cNvSpPr/>
            <p:nvPr userDrawn="1"/>
          </p:nvSpPr>
          <p:spPr>
            <a:xfrm>
              <a:off x="382904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46" name="Rechthoek 45">
              <a:extLst>
                <a:ext uri="{FF2B5EF4-FFF2-40B4-BE49-F238E27FC236}">
                  <a16:creationId xmlns:a16="http://schemas.microsoft.com/office/drawing/2014/main" id="{D181E518-CEB9-4311-9137-8DB98177815F}"/>
                </a:ext>
              </a:extLst>
            </p:cNvPr>
            <p:cNvSpPr/>
            <p:nvPr userDrawn="1"/>
          </p:nvSpPr>
          <p:spPr>
            <a:xfrm>
              <a:off x="521969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47" name="Rechthoek 46">
              <a:extLst>
                <a:ext uri="{FF2B5EF4-FFF2-40B4-BE49-F238E27FC236}">
                  <a16:creationId xmlns:a16="http://schemas.microsoft.com/office/drawing/2014/main" id="{39163085-7926-4628-AD5A-152BB33B0DA8}"/>
                </a:ext>
              </a:extLst>
            </p:cNvPr>
            <p:cNvSpPr/>
            <p:nvPr userDrawn="1"/>
          </p:nvSpPr>
          <p:spPr>
            <a:xfrm>
              <a:off x="661034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48" name="Rechthoek 47">
              <a:extLst>
                <a:ext uri="{FF2B5EF4-FFF2-40B4-BE49-F238E27FC236}">
                  <a16:creationId xmlns:a16="http://schemas.microsoft.com/office/drawing/2014/main" id="{83734956-20CD-44A5-8156-18D16B078947}"/>
                </a:ext>
              </a:extLst>
            </p:cNvPr>
            <p:cNvSpPr/>
            <p:nvPr userDrawn="1"/>
          </p:nvSpPr>
          <p:spPr>
            <a:xfrm>
              <a:off x="800099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49" name="Rechthoek 48">
              <a:extLst>
                <a:ext uri="{FF2B5EF4-FFF2-40B4-BE49-F238E27FC236}">
                  <a16:creationId xmlns:a16="http://schemas.microsoft.com/office/drawing/2014/main" id="{C2BD56DB-A479-4659-B8A8-FA8BD2A15593}"/>
                </a:ext>
              </a:extLst>
            </p:cNvPr>
            <p:cNvSpPr/>
            <p:nvPr userDrawn="1"/>
          </p:nvSpPr>
          <p:spPr>
            <a:xfrm>
              <a:off x="939164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50" name="Rechthoek 49">
              <a:extLst>
                <a:ext uri="{FF2B5EF4-FFF2-40B4-BE49-F238E27FC236}">
                  <a16:creationId xmlns:a16="http://schemas.microsoft.com/office/drawing/2014/main" id="{3570E184-A710-447B-B9FF-99262392D498}"/>
                </a:ext>
              </a:extLst>
            </p:cNvPr>
            <p:cNvSpPr/>
            <p:nvPr userDrawn="1"/>
          </p:nvSpPr>
          <p:spPr>
            <a:xfrm>
              <a:off x="1078229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51" name="Rechthoek 50">
              <a:extLst>
                <a:ext uri="{FF2B5EF4-FFF2-40B4-BE49-F238E27FC236}">
                  <a16:creationId xmlns:a16="http://schemas.microsoft.com/office/drawing/2014/main" id="{D8EA7E2F-4E27-416D-861C-0095FB49F4E9}"/>
                </a:ext>
              </a:extLst>
            </p:cNvPr>
            <p:cNvSpPr/>
            <p:nvPr userDrawn="1"/>
          </p:nvSpPr>
          <p:spPr>
            <a:xfrm>
              <a:off x="1217294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52" name="Rechthoek 51">
              <a:extLst>
                <a:ext uri="{FF2B5EF4-FFF2-40B4-BE49-F238E27FC236}">
                  <a16:creationId xmlns:a16="http://schemas.microsoft.com/office/drawing/2014/main" id="{8636855F-D700-443F-81B1-672D7072F301}"/>
                </a:ext>
              </a:extLst>
            </p:cNvPr>
            <p:cNvSpPr/>
            <p:nvPr userDrawn="1"/>
          </p:nvSpPr>
          <p:spPr>
            <a:xfrm>
              <a:off x="1356359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53" name="Rechthoek 52">
              <a:extLst>
                <a:ext uri="{FF2B5EF4-FFF2-40B4-BE49-F238E27FC236}">
                  <a16:creationId xmlns:a16="http://schemas.microsoft.com/office/drawing/2014/main" id="{3430E2ED-BDD5-4076-99CB-8E8C712E3C51}"/>
                </a:ext>
              </a:extLst>
            </p:cNvPr>
            <p:cNvSpPr/>
            <p:nvPr userDrawn="1"/>
          </p:nvSpPr>
          <p:spPr>
            <a:xfrm>
              <a:off x="1495424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54" name="Rechthoek 53">
              <a:extLst>
                <a:ext uri="{FF2B5EF4-FFF2-40B4-BE49-F238E27FC236}">
                  <a16:creationId xmlns:a16="http://schemas.microsoft.com/office/drawing/2014/main" id="{ADDC9361-C617-4A5A-AEB6-FE7BDBD7B991}"/>
                </a:ext>
              </a:extLst>
            </p:cNvPr>
            <p:cNvSpPr/>
            <p:nvPr userDrawn="1"/>
          </p:nvSpPr>
          <p:spPr>
            <a:xfrm>
              <a:off x="1634489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55" name="Rechthoek 54">
              <a:extLst>
                <a:ext uri="{FF2B5EF4-FFF2-40B4-BE49-F238E27FC236}">
                  <a16:creationId xmlns:a16="http://schemas.microsoft.com/office/drawing/2014/main" id="{AC9D498F-4155-4D2F-A335-5B49628AF8FE}"/>
                </a:ext>
              </a:extLst>
            </p:cNvPr>
            <p:cNvSpPr/>
            <p:nvPr userDrawn="1"/>
          </p:nvSpPr>
          <p:spPr>
            <a:xfrm>
              <a:off x="104774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56" name="Rechthoek 55">
              <a:extLst>
                <a:ext uri="{FF2B5EF4-FFF2-40B4-BE49-F238E27FC236}">
                  <a16:creationId xmlns:a16="http://schemas.microsoft.com/office/drawing/2014/main" id="{337532BF-6611-4233-81B0-16C5A86A45A8}"/>
                </a:ext>
              </a:extLst>
            </p:cNvPr>
            <p:cNvSpPr/>
            <p:nvPr userDrawn="1"/>
          </p:nvSpPr>
          <p:spPr>
            <a:xfrm>
              <a:off x="243839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57" name="Rechthoek 56">
              <a:extLst>
                <a:ext uri="{FF2B5EF4-FFF2-40B4-BE49-F238E27FC236}">
                  <a16:creationId xmlns:a16="http://schemas.microsoft.com/office/drawing/2014/main" id="{3D587D00-FBD4-4B34-8068-E8BA96801328}"/>
                </a:ext>
              </a:extLst>
            </p:cNvPr>
            <p:cNvSpPr/>
            <p:nvPr userDrawn="1"/>
          </p:nvSpPr>
          <p:spPr>
            <a:xfrm>
              <a:off x="382904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58" name="Rechthoek 57">
              <a:extLst>
                <a:ext uri="{FF2B5EF4-FFF2-40B4-BE49-F238E27FC236}">
                  <a16:creationId xmlns:a16="http://schemas.microsoft.com/office/drawing/2014/main" id="{11859AA9-5C67-4644-866E-DE73D0965300}"/>
                </a:ext>
              </a:extLst>
            </p:cNvPr>
            <p:cNvSpPr/>
            <p:nvPr userDrawn="1"/>
          </p:nvSpPr>
          <p:spPr>
            <a:xfrm>
              <a:off x="521969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59" name="Rechthoek 58">
              <a:extLst>
                <a:ext uri="{FF2B5EF4-FFF2-40B4-BE49-F238E27FC236}">
                  <a16:creationId xmlns:a16="http://schemas.microsoft.com/office/drawing/2014/main" id="{FB2791C2-6CA0-4D2D-9ADD-178F7FAD88E8}"/>
                </a:ext>
              </a:extLst>
            </p:cNvPr>
            <p:cNvSpPr/>
            <p:nvPr userDrawn="1"/>
          </p:nvSpPr>
          <p:spPr>
            <a:xfrm>
              <a:off x="661034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60" name="Rechthoek 59">
              <a:extLst>
                <a:ext uri="{FF2B5EF4-FFF2-40B4-BE49-F238E27FC236}">
                  <a16:creationId xmlns:a16="http://schemas.microsoft.com/office/drawing/2014/main" id="{904D5CC7-402A-4753-95BF-839E3B97E4EF}"/>
                </a:ext>
              </a:extLst>
            </p:cNvPr>
            <p:cNvSpPr/>
            <p:nvPr userDrawn="1"/>
          </p:nvSpPr>
          <p:spPr>
            <a:xfrm>
              <a:off x="800099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61" name="Rechthoek 60">
              <a:extLst>
                <a:ext uri="{FF2B5EF4-FFF2-40B4-BE49-F238E27FC236}">
                  <a16:creationId xmlns:a16="http://schemas.microsoft.com/office/drawing/2014/main" id="{92C59641-77C0-4A74-B949-DCD6A7821951}"/>
                </a:ext>
              </a:extLst>
            </p:cNvPr>
            <p:cNvSpPr/>
            <p:nvPr userDrawn="1"/>
          </p:nvSpPr>
          <p:spPr>
            <a:xfrm>
              <a:off x="939164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62" name="Rechthoek 61">
              <a:extLst>
                <a:ext uri="{FF2B5EF4-FFF2-40B4-BE49-F238E27FC236}">
                  <a16:creationId xmlns:a16="http://schemas.microsoft.com/office/drawing/2014/main" id="{59093287-1D7A-4502-838F-94D0F13784EB}"/>
                </a:ext>
              </a:extLst>
            </p:cNvPr>
            <p:cNvSpPr/>
            <p:nvPr userDrawn="1"/>
          </p:nvSpPr>
          <p:spPr>
            <a:xfrm>
              <a:off x="1078229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63" name="Rechthoek 62">
              <a:extLst>
                <a:ext uri="{FF2B5EF4-FFF2-40B4-BE49-F238E27FC236}">
                  <a16:creationId xmlns:a16="http://schemas.microsoft.com/office/drawing/2014/main" id="{512CACC4-6131-47E2-8C83-EC6F762CF25C}"/>
                </a:ext>
              </a:extLst>
            </p:cNvPr>
            <p:cNvSpPr/>
            <p:nvPr userDrawn="1"/>
          </p:nvSpPr>
          <p:spPr>
            <a:xfrm>
              <a:off x="1217294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64" name="Rechthoek 63">
              <a:extLst>
                <a:ext uri="{FF2B5EF4-FFF2-40B4-BE49-F238E27FC236}">
                  <a16:creationId xmlns:a16="http://schemas.microsoft.com/office/drawing/2014/main" id="{C258E187-3B1A-4611-9A01-4D42869C647B}"/>
                </a:ext>
              </a:extLst>
            </p:cNvPr>
            <p:cNvSpPr/>
            <p:nvPr userDrawn="1"/>
          </p:nvSpPr>
          <p:spPr>
            <a:xfrm>
              <a:off x="1356359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65" name="Rechthoek 64">
              <a:extLst>
                <a:ext uri="{FF2B5EF4-FFF2-40B4-BE49-F238E27FC236}">
                  <a16:creationId xmlns:a16="http://schemas.microsoft.com/office/drawing/2014/main" id="{B1D4C479-0E67-4180-903E-BE2119BFB3B4}"/>
                </a:ext>
              </a:extLst>
            </p:cNvPr>
            <p:cNvSpPr/>
            <p:nvPr userDrawn="1"/>
          </p:nvSpPr>
          <p:spPr>
            <a:xfrm>
              <a:off x="1495424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66" name="Rechthoek 65">
              <a:extLst>
                <a:ext uri="{FF2B5EF4-FFF2-40B4-BE49-F238E27FC236}">
                  <a16:creationId xmlns:a16="http://schemas.microsoft.com/office/drawing/2014/main" id="{9C8936E6-1ED5-4CE2-8879-07133E737D03}"/>
                </a:ext>
              </a:extLst>
            </p:cNvPr>
            <p:cNvSpPr/>
            <p:nvPr userDrawn="1"/>
          </p:nvSpPr>
          <p:spPr>
            <a:xfrm>
              <a:off x="1634489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67" name="Rechthoek 66">
              <a:extLst>
                <a:ext uri="{FF2B5EF4-FFF2-40B4-BE49-F238E27FC236}">
                  <a16:creationId xmlns:a16="http://schemas.microsoft.com/office/drawing/2014/main" id="{C9EEFD06-F5C0-4B9C-AC43-82E32C88DEAB}"/>
                </a:ext>
              </a:extLst>
            </p:cNvPr>
            <p:cNvSpPr/>
            <p:nvPr userDrawn="1"/>
          </p:nvSpPr>
          <p:spPr>
            <a:xfrm>
              <a:off x="104774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68" name="Rechthoek 67">
              <a:extLst>
                <a:ext uri="{FF2B5EF4-FFF2-40B4-BE49-F238E27FC236}">
                  <a16:creationId xmlns:a16="http://schemas.microsoft.com/office/drawing/2014/main" id="{AFAB9AA9-7C6F-4F35-81E3-5E8DD8CE16FA}"/>
                </a:ext>
              </a:extLst>
            </p:cNvPr>
            <p:cNvSpPr/>
            <p:nvPr userDrawn="1"/>
          </p:nvSpPr>
          <p:spPr>
            <a:xfrm>
              <a:off x="243839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69" name="Rechthoek 68">
              <a:extLst>
                <a:ext uri="{FF2B5EF4-FFF2-40B4-BE49-F238E27FC236}">
                  <a16:creationId xmlns:a16="http://schemas.microsoft.com/office/drawing/2014/main" id="{21E6D803-8ACD-497F-879D-509BAF7E77B4}"/>
                </a:ext>
              </a:extLst>
            </p:cNvPr>
            <p:cNvSpPr/>
            <p:nvPr userDrawn="1"/>
          </p:nvSpPr>
          <p:spPr>
            <a:xfrm>
              <a:off x="382904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70" name="Rechthoek 69">
              <a:extLst>
                <a:ext uri="{FF2B5EF4-FFF2-40B4-BE49-F238E27FC236}">
                  <a16:creationId xmlns:a16="http://schemas.microsoft.com/office/drawing/2014/main" id="{3437667D-E52D-4864-B330-E11CEB796E68}"/>
                </a:ext>
              </a:extLst>
            </p:cNvPr>
            <p:cNvSpPr/>
            <p:nvPr userDrawn="1"/>
          </p:nvSpPr>
          <p:spPr>
            <a:xfrm>
              <a:off x="521969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71" name="Rechthoek 70">
              <a:extLst>
                <a:ext uri="{FF2B5EF4-FFF2-40B4-BE49-F238E27FC236}">
                  <a16:creationId xmlns:a16="http://schemas.microsoft.com/office/drawing/2014/main" id="{AC8C857A-9782-4E0E-85FA-989D80A33D5B}"/>
                </a:ext>
              </a:extLst>
            </p:cNvPr>
            <p:cNvSpPr/>
            <p:nvPr userDrawn="1"/>
          </p:nvSpPr>
          <p:spPr>
            <a:xfrm>
              <a:off x="661034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72" name="Rechthoek 71">
              <a:extLst>
                <a:ext uri="{FF2B5EF4-FFF2-40B4-BE49-F238E27FC236}">
                  <a16:creationId xmlns:a16="http://schemas.microsoft.com/office/drawing/2014/main" id="{13706F80-0AB1-47BD-BFBF-2135CE302E5E}"/>
                </a:ext>
              </a:extLst>
            </p:cNvPr>
            <p:cNvSpPr/>
            <p:nvPr userDrawn="1"/>
          </p:nvSpPr>
          <p:spPr>
            <a:xfrm>
              <a:off x="800099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73" name="Rechthoek 72">
              <a:extLst>
                <a:ext uri="{FF2B5EF4-FFF2-40B4-BE49-F238E27FC236}">
                  <a16:creationId xmlns:a16="http://schemas.microsoft.com/office/drawing/2014/main" id="{DDB7FB69-42A6-4F4A-BBBB-EF910BD9517E}"/>
                </a:ext>
              </a:extLst>
            </p:cNvPr>
            <p:cNvSpPr/>
            <p:nvPr userDrawn="1"/>
          </p:nvSpPr>
          <p:spPr>
            <a:xfrm>
              <a:off x="939164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74" name="Rechthoek 73">
              <a:extLst>
                <a:ext uri="{FF2B5EF4-FFF2-40B4-BE49-F238E27FC236}">
                  <a16:creationId xmlns:a16="http://schemas.microsoft.com/office/drawing/2014/main" id="{F70197D9-8207-423E-8355-C4718C41CBCF}"/>
                </a:ext>
              </a:extLst>
            </p:cNvPr>
            <p:cNvSpPr/>
            <p:nvPr userDrawn="1"/>
          </p:nvSpPr>
          <p:spPr>
            <a:xfrm>
              <a:off x="1078229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75" name="Rechthoek 74">
              <a:extLst>
                <a:ext uri="{FF2B5EF4-FFF2-40B4-BE49-F238E27FC236}">
                  <a16:creationId xmlns:a16="http://schemas.microsoft.com/office/drawing/2014/main" id="{1E0D3499-D858-46B1-B897-09933731A297}"/>
                </a:ext>
              </a:extLst>
            </p:cNvPr>
            <p:cNvSpPr/>
            <p:nvPr userDrawn="1"/>
          </p:nvSpPr>
          <p:spPr>
            <a:xfrm>
              <a:off x="1217294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76" name="Rechthoek 75">
              <a:extLst>
                <a:ext uri="{FF2B5EF4-FFF2-40B4-BE49-F238E27FC236}">
                  <a16:creationId xmlns:a16="http://schemas.microsoft.com/office/drawing/2014/main" id="{1361DF95-749D-4277-AA88-C357F0ABD665}"/>
                </a:ext>
              </a:extLst>
            </p:cNvPr>
            <p:cNvSpPr/>
            <p:nvPr userDrawn="1"/>
          </p:nvSpPr>
          <p:spPr>
            <a:xfrm>
              <a:off x="1356359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77" name="Rechthoek 76">
              <a:extLst>
                <a:ext uri="{FF2B5EF4-FFF2-40B4-BE49-F238E27FC236}">
                  <a16:creationId xmlns:a16="http://schemas.microsoft.com/office/drawing/2014/main" id="{B7B04DA8-812A-4895-95D5-4ACBBB770F2D}"/>
                </a:ext>
              </a:extLst>
            </p:cNvPr>
            <p:cNvSpPr/>
            <p:nvPr userDrawn="1"/>
          </p:nvSpPr>
          <p:spPr>
            <a:xfrm>
              <a:off x="1495424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78" name="Rechthoek 77">
              <a:extLst>
                <a:ext uri="{FF2B5EF4-FFF2-40B4-BE49-F238E27FC236}">
                  <a16:creationId xmlns:a16="http://schemas.microsoft.com/office/drawing/2014/main" id="{3BD13550-11F9-4DCB-B805-0C4E441C2ED0}"/>
                </a:ext>
              </a:extLst>
            </p:cNvPr>
            <p:cNvSpPr/>
            <p:nvPr userDrawn="1"/>
          </p:nvSpPr>
          <p:spPr>
            <a:xfrm>
              <a:off x="1634489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79" name="Rechthoek 78">
              <a:extLst>
                <a:ext uri="{FF2B5EF4-FFF2-40B4-BE49-F238E27FC236}">
                  <a16:creationId xmlns:a16="http://schemas.microsoft.com/office/drawing/2014/main" id="{D37F375B-825E-4443-9400-AB25E9BC9613}"/>
                </a:ext>
              </a:extLst>
            </p:cNvPr>
            <p:cNvSpPr/>
            <p:nvPr userDrawn="1"/>
          </p:nvSpPr>
          <p:spPr>
            <a:xfrm>
              <a:off x="104774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80" name="Rechthoek 79">
              <a:extLst>
                <a:ext uri="{FF2B5EF4-FFF2-40B4-BE49-F238E27FC236}">
                  <a16:creationId xmlns:a16="http://schemas.microsoft.com/office/drawing/2014/main" id="{2F3CFAAB-65E3-406B-A195-F4BAA23DA276}"/>
                </a:ext>
              </a:extLst>
            </p:cNvPr>
            <p:cNvSpPr/>
            <p:nvPr userDrawn="1"/>
          </p:nvSpPr>
          <p:spPr>
            <a:xfrm>
              <a:off x="243839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81" name="Rechthoek 80">
              <a:extLst>
                <a:ext uri="{FF2B5EF4-FFF2-40B4-BE49-F238E27FC236}">
                  <a16:creationId xmlns:a16="http://schemas.microsoft.com/office/drawing/2014/main" id="{0B7939F1-1A7B-4403-BD7B-B2890E6046E4}"/>
                </a:ext>
              </a:extLst>
            </p:cNvPr>
            <p:cNvSpPr/>
            <p:nvPr userDrawn="1"/>
          </p:nvSpPr>
          <p:spPr>
            <a:xfrm>
              <a:off x="382904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82" name="Rechthoek 81">
              <a:extLst>
                <a:ext uri="{FF2B5EF4-FFF2-40B4-BE49-F238E27FC236}">
                  <a16:creationId xmlns:a16="http://schemas.microsoft.com/office/drawing/2014/main" id="{952856AF-170D-405F-B53F-42CFC4433DF9}"/>
                </a:ext>
              </a:extLst>
            </p:cNvPr>
            <p:cNvSpPr/>
            <p:nvPr userDrawn="1"/>
          </p:nvSpPr>
          <p:spPr>
            <a:xfrm>
              <a:off x="521969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83" name="Rechthoek 82">
              <a:extLst>
                <a:ext uri="{FF2B5EF4-FFF2-40B4-BE49-F238E27FC236}">
                  <a16:creationId xmlns:a16="http://schemas.microsoft.com/office/drawing/2014/main" id="{8239B102-56CC-4A5F-BC32-4E48A711F149}"/>
                </a:ext>
              </a:extLst>
            </p:cNvPr>
            <p:cNvSpPr/>
            <p:nvPr userDrawn="1"/>
          </p:nvSpPr>
          <p:spPr>
            <a:xfrm>
              <a:off x="661034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84" name="Rechthoek 83">
              <a:extLst>
                <a:ext uri="{FF2B5EF4-FFF2-40B4-BE49-F238E27FC236}">
                  <a16:creationId xmlns:a16="http://schemas.microsoft.com/office/drawing/2014/main" id="{61A45AEB-62C5-47DA-AB38-AADE12BC1314}"/>
                </a:ext>
              </a:extLst>
            </p:cNvPr>
            <p:cNvSpPr/>
            <p:nvPr userDrawn="1"/>
          </p:nvSpPr>
          <p:spPr>
            <a:xfrm>
              <a:off x="800099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85" name="Rechthoek 84">
              <a:extLst>
                <a:ext uri="{FF2B5EF4-FFF2-40B4-BE49-F238E27FC236}">
                  <a16:creationId xmlns:a16="http://schemas.microsoft.com/office/drawing/2014/main" id="{A2270570-8C09-4EF4-952D-631F93D2F677}"/>
                </a:ext>
              </a:extLst>
            </p:cNvPr>
            <p:cNvSpPr/>
            <p:nvPr userDrawn="1"/>
          </p:nvSpPr>
          <p:spPr>
            <a:xfrm>
              <a:off x="939164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86" name="Rechthoek 85">
              <a:extLst>
                <a:ext uri="{FF2B5EF4-FFF2-40B4-BE49-F238E27FC236}">
                  <a16:creationId xmlns:a16="http://schemas.microsoft.com/office/drawing/2014/main" id="{715C7321-53C7-4463-92A0-6EDBBEC24C08}"/>
                </a:ext>
              </a:extLst>
            </p:cNvPr>
            <p:cNvSpPr/>
            <p:nvPr userDrawn="1"/>
          </p:nvSpPr>
          <p:spPr>
            <a:xfrm>
              <a:off x="1078229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87" name="Rechthoek 86">
              <a:extLst>
                <a:ext uri="{FF2B5EF4-FFF2-40B4-BE49-F238E27FC236}">
                  <a16:creationId xmlns:a16="http://schemas.microsoft.com/office/drawing/2014/main" id="{BA084D0E-5ACF-4CAC-97C6-AEA9C5248263}"/>
                </a:ext>
              </a:extLst>
            </p:cNvPr>
            <p:cNvSpPr/>
            <p:nvPr userDrawn="1"/>
          </p:nvSpPr>
          <p:spPr>
            <a:xfrm>
              <a:off x="1217294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88" name="Rechthoek 87">
              <a:extLst>
                <a:ext uri="{FF2B5EF4-FFF2-40B4-BE49-F238E27FC236}">
                  <a16:creationId xmlns:a16="http://schemas.microsoft.com/office/drawing/2014/main" id="{19CC7CB0-0670-419C-A844-A28316F7CB4C}"/>
                </a:ext>
              </a:extLst>
            </p:cNvPr>
            <p:cNvSpPr/>
            <p:nvPr userDrawn="1"/>
          </p:nvSpPr>
          <p:spPr>
            <a:xfrm>
              <a:off x="1356359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89" name="Rechthoek 88">
              <a:extLst>
                <a:ext uri="{FF2B5EF4-FFF2-40B4-BE49-F238E27FC236}">
                  <a16:creationId xmlns:a16="http://schemas.microsoft.com/office/drawing/2014/main" id="{2153D52C-015D-414F-93A9-D4F1277B5E8D}"/>
                </a:ext>
              </a:extLst>
            </p:cNvPr>
            <p:cNvSpPr/>
            <p:nvPr userDrawn="1"/>
          </p:nvSpPr>
          <p:spPr>
            <a:xfrm>
              <a:off x="1495424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90" name="Rechthoek 89">
              <a:extLst>
                <a:ext uri="{FF2B5EF4-FFF2-40B4-BE49-F238E27FC236}">
                  <a16:creationId xmlns:a16="http://schemas.microsoft.com/office/drawing/2014/main" id="{3D42C007-B73B-4E21-ADDD-E70085762785}"/>
                </a:ext>
              </a:extLst>
            </p:cNvPr>
            <p:cNvSpPr/>
            <p:nvPr userDrawn="1"/>
          </p:nvSpPr>
          <p:spPr>
            <a:xfrm>
              <a:off x="1634489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91" name="Rechthoek 90">
              <a:extLst>
                <a:ext uri="{FF2B5EF4-FFF2-40B4-BE49-F238E27FC236}">
                  <a16:creationId xmlns:a16="http://schemas.microsoft.com/office/drawing/2014/main" id="{61531C16-91D5-4692-B4F7-B0C494DC636C}"/>
                </a:ext>
              </a:extLst>
            </p:cNvPr>
            <p:cNvSpPr/>
            <p:nvPr userDrawn="1"/>
          </p:nvSpPr>
          <p:spPr>
            <a:xfrm>
              <a:off x="104774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92" name="Rechthoek 91">
              <a:extLst>
                <a:ext uri="{FF2B5EF4-FFF2-40B4-BE49-F238E27FC236}">
                  <a16:creationId xmlns:a16="http://schemas.microsoft.com/office/drawing/2014/main" id="{BE2A0FC4-BFB6-4C02-A005-42DE8103402C}"/>
                </a:ext>
              </a:extLst>
            </p:cNvPr>
            <p:cNvSpPr/>
            <p:nvPr userDrawn="1"/>
          </p:nvSpPr>
          <p:spPr>
            <a:xfrm>
              <a:off x="243839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93" name="Rechthoek 92">
              <a:extLst>
                <a:ext uri="{FF2B5EF4-FFF2-40B4-BE49-F238E27FC236}">
                  <a16:creationId xmlns:a16="http://schemas.microsoft.com/office/drawing/2014/main" id="{5D1C530D-C8C3-459C-B166-283CAC72D972}"/>
                </a:ext>
              </a:extLst>
            </p:cNvPr>
            <p:cNvSpPr/>
            <p:nvPr userDrawn="1"/>
          </p:nvSpPr>
          <p:spPr>
            <a:xfrm>
              <a:off x="382904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94" name="Rechthoek 93">
              <a:extLst>
                <a:ext uri="{FF2B5EF4-FFF2-40B4-BE49-F238E27FC236}">
                  <a16:creationId xmlns:a16="http://schemas.microsoft.com/office/drawing/2014/main" id="{44DB0356-E9F3-4648-A1C3-286D0DD3BC0D}"/>
                </a:ext>
              </a:extLst>
            </p:cNvPr>
            <p:cNvSpPr/>
            <p:nvPr userDrawn="1"/>
          </p:nvSpPr>
          <p:spPr>
            <a:xfrm>
              <a:off x="521969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95" name="Rechthoek 94">
              <a:extLst>
                <a:ext uri="{FF2B5EF4-FFF2-40B4-BE49-F238E27FC236}">
                  <a16:creationId xmlns:a16="http://schemas.microsoft.com/office/drawing/2014/main" id="{A08248CC-0DD7-43D3-89D0-04B21B0E9D0C}"/>
                </a:ext>
              </a:extLst>
            </p:cNvPr>
            <p:cNvSpPr/>
            <p:nvPr userDrawn="1"/>
          </p:nvSpPr>
          <p:spPr>
            <a:xfrm>
              <a:off x="661034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96" name="Rechthoek 95">
              <a:extLst>
                <a:ext uri="{FF2B5EF4-FFF2-40B4-BE49-F238E27FC236}">
                  <a16:creationId xmlns:a16="http://schemas.microsoft.com/office/drawing/2014/main" id="{F59B649C-327B-44EE-8FD8-DF5780C440C7}"/>
                </a:ext>
              </a:extLst>
            </p:cNvPr>
            <p:cNvSpPr/>
            <p:nvPr userDrawn="1"/>
          </p:nvSpPr>
          <p:spPr>
            <a:xfrm>
              <a:off x="800099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97" name="Rechthoek 96">
              <a:extLst>
                <a:ext uri="{FF2B5EF4-FFF2-40B4-BE49-F238E27FC236}">
                  <a16:creationId xmlns:a16="http://schemas.microsoft.com/office/drawing/2014/main" id="{1F2749D9-7056-4A1E-B14A-865A1C4898A2}"/>
                </a:ext>
              </a:extLst>
            </p:cNvPr>
            <p:cNvSpPr/>
            <p:nvPr userDrawn="1"/>
          </p:nvSpPr>
          <p:spPr>
            <a:xfrm>
              <a:off x="939164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98" name="Rechthoek 97">
              <a:extLst>
                <a:ext uri="{FF2B5EF4-FFF2-40B4-BE49-F238E27FC236}">
                  <a16:creationId xmlns:a16="http://schemas.microsoft.com/office/drawing/2014/main" id="{F6EBF245-88D1-459E-B383-814E41CEB42F}"/>
                </a:ext>
              </a:extLst>
            </p:cNvPr>
            <p:cNvSpPr/>
            <p:nvPr userDrawn="1"/>
          </p:nvSpPr>
          <p:spPr>
            <a:xfrm>
              <a:off x="1078229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99" name="Rechthoek 98">
              <a:extLst>
                <a:ext uri="{FF2B5EF4-FFF2-40B4-BE49-F238E27FC236}">
                  <a16:creationId xmlns:a16="http://schemas.microsoft.com/office/drawing/2014/main" id="{32242EEC-3065-40A9-84B6-634FB03612F2}"/>
                </a:ext>
              </a:extLst>
            </p:cNvPr>
            <p:cNvSpPr/>
            <p:nvPr userDrawn="1"/>
          </p:nvSpPr>
          <p:spPr>
            <a:xfrm>
              <a:off x="1217294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100" name="Rechthoek 99">
              <a:extLst>
                <a:ext uri="{FF2B5EF4-FFF2-40B4-BE49-F238E27FC236}">
                  <a16:creationId xmlns:a16="http://schemas.microsoft.com/office/drawing/2014/main" id="{6BDA72F4-8256-4DD6-A1E7-5F114F8D3F57}"/>
                </a:ext>
              </a:extLst>
            </p:cNvPr>
            <p:cNvSpPr/>
            <p:nvPr userDrawn="1"/>
          </p:nvSpPr>
          <p:spPr>
            <a:xfrm>
              <a:off x="1356359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101" name="Rechthoek 100">
              <a:extLst>
                <a:ext uri="{FF2B5EF4-FFF2-40B4-BE49-F238E27FC236}">
                  <a16:creationId xmlns:a16="http://schemas.microsoft.com/office/drawing/2014/main" id="{3611BD11-37AE-4C0E-8E96-7A342DF72BE8}"/>
                </a:ext>
              </a:extLst>
            </p:cNvPr>
            <p:cNvSpPr/>
            <p:nvPr userDrawn="1"/>
          </p:nvSpPr>
          <p:spPr>
            <a:xfrm>
              <a:off x="1495424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102" name="Rechthoek 101">
              <a:extLst>
                <a:ext uri="{FF2B5EF4-FFF2-40B4-BE49-F238E27FC236}">
                  <a16:creationId xmlns:a16="http://schemas.microsoft.com/office/drawing/2014/main" id="{7DADB5EF-A6F3-4933-A92B-2F254845B34F}"/>
                </a:ext>
              </a:extLst>
            </p:cNvPr>
            <p:cNvSpPr/>
            <p:nvPr userDrawn="1"/>
          </p:nvSpPr>
          <p:spPr>
            <a:xfrm>
              <a:off x="1634489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103" name="Rechthoek 102">
              <a:extLst>
                <a:ext uri="{FF2B5EF4-FFF2-40B4-BE49-F238E27FC236}">
                  <a16:creationId xmlns:a16="http://schemas.microsoft.com/office/drawing/2014/main" id="{4B69F43D-5BD8-4227-805D-D131D0CC9782}"/>
                </a:ext>
              </a:extLst>
            </p:cNvPr>
            <p:cNvSpPr/>
            <p:nvPr userDrawn="1"/>
          </p:nvSpPr>
          <p:spPr>
            <a:xfrm>
              <a:off x="104774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104" name="Rechthoek 103">
              <a:extLst>
                <a:ext uri="{FF2B5EF4-FFF2-40B4-BE49-F238E27FC236}">
                  <a16:creationId xmlns:a16="http://schemas.microsoft.com/office/drawing/2014/main" id="{8A117382-99B3-4F5A-95DF-DD71C489F308}"/>
                </a:ext>
              </a:extLst>
            </p:cNvPr>
            <p:cNvSpPr/>
            <p:nvPr userDrawn="1"/>
          </p:nvSpPr>
          <p:spPr>
            <a:xfrm>
              <a:off x="243839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105" name="Rechthoek 104">
              <a:extLst>
                <a:ext uri="{FF2B5EF4-FFF2-40B4-BE49-F238E27FC236}">
                  <a16:creationId xmlns:a16="http://schemas.microsoft.com/office/drawing/2014/main" id="{37BEE625-7635-4764-8242-72FE7574219D}"/>
                </a:ext>
              </a:extLst>
            </p:cNvPr>
            <p:cNvSpPr/>
            <p:nvPr userDrawn="1"/>
          </p:nvSpPr>
          <p:spPr>
            <a:xfrm>
              <a:off x="382904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106" name="Rechthoek 105">
              <a:extLst>
                <a:ext uri="{FF2B5EF4-FFF2-40B4-BE49-F238E27FC236}">
                  <a16:creationId xmlns:a16="http://schemas.microsoft.com/office/drawing/2014/main" id="{B94E52F2-EC1D-4B93-9583-8092EB54AAB9}"/>
                </a:ext>
              </a:extLst>
            </p:cNvPr>
            <p:cNvSpPr/>
            <p:nvPr userDrawn="1"/>
          </p:nvSpPr>
          <p:spPr>
            <a:xfrm>
              <a:off x="521969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107" name="Rechthoek 106">
              <a:extLst>
                <a:ext uri="{FF2B5EF4-FFF2-40B4-BE49-F238E27FC236}">
                  <a16:creationId xmlns:a16="http://schemas.microsoft.com/office/drawing/2014/main" id="{C220B813-DD92-4C7D-A1BC-697C23CABFA1}"/>
                </a:ext>
              </a:extLst>
            </p:cNvPr>
            <p:cNvSpPr/>
            <p:nvPr userDrawn="1"/>
          </p:nvSpPr>
          <p:spPr>
            <a:xfrm>
              <a:off x="661034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108" name="Rechthoek 107">
              <a:extLst>
                <a:ext uri="{FF2B5EF4-FFF2-40B4-BE49-F238E27FC236}">
                  <a16:creationId xmlns:a16="http://schemas.microsoft.com/office/drawing/2014/main" id="{02E84D6E-F48F-4557-99C6-9713133382F4}"/>
                </a:ext>
              </a:extLst>
            </p:cNvPr>
            <p:cNvSpPr/>
            <p:nvPr userDrawn="1"/>
          </p:nvSpPr>
          <p:spPr>
            <a:xfrm>
              <a:off x="800099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109" name="Rechthoek 108">
              <a:extLst>
                <a:ext uri="{FF2B5EF4-FFF2-40B4-BE49-F238E27FC236}">
                  <a16:creationId xmlns:a16="http://schemas.microsoft.com/office/drawing/2014/main" id="{E0212F54-9A69-4A61-8B35-78C4D89F641B}"/>
                </a:ext>
              </a:extLst>
            </p:cNvPr>
            <p:cNvSpPr/>
            <p:nvPr userDrawn="1"/>
          </p:nvSpPr>
          <p:spPr>
            <a:xfrm>
              <a:off x="939164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110" name="Rechthoek 109">
              <a:extLst>
                <a:ext uri="{FF2B5EF4-FFF2-40B4-BE49-F238E27FC236}">
                  <a16:creationId xmlns:a16="http://schemas.microsoft.com/office/drawing/2014/main" id="{82867721-4D81-431A-BA76-A06D56D3D57A}"/>
                </a:ext>
              </a:extLst>
            </p:cNvPr>
            <p:cNvSpPr/>
            <p:nvPr userDrawn="1"/>
          </p:nvSpPr>
          <p:spPr>
            <a:xfrm>
              <a:off x="1078229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111" name="Rechthoek 110">
              <a:extLst>
                <a:ext uri="{FF2B5EF4-FFF2-40B4-BE49-F238E27FC236}">
                  <a16:creationId xmlns:a16="http://schemas.microsoft.com/office/drawing/2014/main" id="{BC7CB733-8B25-4EA0-BC8B-16D6C0A8F3D9}"/>
                </a:ext>
              </a:extLst>
            </p:cNvPr>
            <p:cNvSpPr/>
            <p:nvPr userDrawn="1"/>
          </p:nvSpPr>
          <p:spPr>
            <a:xfrm>
              <a:off x="1217294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112" name="Rechthoek 111">
              <a:extLst>
                <a:ext uri="{FF2B5EF4-FFF2-40B4-BE49-F238E27FC236}">
                  <a16:creationId xmlns:a16="http://schemas.microsoft.com/office/drawing/2014/main" id="{C272F51B-7DF3-4BB4-81EF-F30BEBF919F8}"/>
                </a:ext>
              </a:extLst>
            </p:cNvPr>
            <p:cNvSpPr/>
            <p:nvPr userDrawn="1"/>
          </p:nvSpPr>
          <p:spPr>
            <a:xfrm>
              <a:off x="1356359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113" name="Rechthoek 112">
              <a:extLst>
                <a:ext uri="{FF2B5EF4-FFF2-40B4-BE49-F238E27FC236}">
                  <a16:creationId xmlns:a16="http://schemas.microsoft.com/office/drawing/2014/main" id="{E7275EC4-E93D-4579-9252-95875A3D384C}"/>
                </a:ext>
              </a:extLst>
            </p:cNvPr>
            <p:cNvSpPr/>
            <p:nvPr userDrawn="1"/>
          </p:nvSpPr>
          <p:spPr>
            <a:xfrm>
              <a:off x="1495424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114" name="Rechthoek 113">
              <a:extLst>
                <a:ext uri="{FF2B5EF4-FFF2-40B4-BE49-F238E27FC236}">
                  <a16:creationId xmlns:a16="http://schemas.microsoft.com/office/drawing/2014/main" id="{0ADC9315-AE94-46D1-A960-BDE67D19F3AD}"/>
                </a:ext>
              </a:extLst>
            </p:cNvPr>
            <p:cNvSpPr/>
            <p:nvPr userDrawn="1"/>
          </p:nvSpPr>
          <p:spPr>
            <a:xfrm>
              <a:off x="1634489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115" name="Rechthoek 114">
              <a:extLst>
                <a:ext uri="{FF2B5EF4-FFF2-40B4-BE49-F238E27FC236}">
                  <a16:creationId xmlns:a16="http://schemas.microsoft.com/office/drawing/2014/main" id="{55221152-1C95-4DAA-ACB5-C7B52C8FD766}"/>
                </a:ext>
              </a:extLst>
            </p:cNvPr>
            <p:cNvSpPr/>
            <p:nvPr userDrawn="1"/>
          </p:nvSpPr>
          <p:spPr>
            <a:xfrm>
              <a:off x="104774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116" name="Rechthoek 115">
              <a:extLst>
                <a:ext uri="{FF2B5EF4-FFF2-40B4-BE49-F238E27FC236}">
                  <a16:creationId xmlns:a16="http://schemas.microsoft.com/office/drawing/2014/main" id="{BFEAC399-A721-4E24-97FA-7D27F08ADC7E}"/>
                </a:ext>
              </a:extLst>
            </p:cNvPr>
            <p:cNvSpPr/>
            <p:nvPr userDrawn="1"/>
          </p:nvSpPr>
          <p:spPr>
            <a:xfrm>
              <a:off x="243839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117" name="Rechthoek 116">
              <a:extLst>
                <a:ext uri="{FF2B5EF4-FFF2-40B4-BE49-F238E27FC236}">
                  <a16:creationId xmlns:a16="http://schemas.microsoft.com/office/drawing/2014/main" id="{6B5520BE-CE29-4813-9DAD-C9B41DACAFCA}"/>
                </a:ext>
              </a:extLst>
            </p:cNvPr>
            <p:cNvSpPr/>
            <p:nvPr userDrawn="1"/>
          </p:nvSpPr>
          <p:spPr>
            <a:xfrm>
              <a:off x="382904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118" name="Rechthoek 117">
              <a:extLst>
                <a:ext uri="{FF2B5EF4-FFF2-40B4-BE49-F238E27FC236}">
                  <a16:creationId xmlns:a16="http://schemas.microsoft.com/office/drawing/2014/main" id="{BC614ACB-A292-4AB7-A05D-035255A09EAC}"/>
                </a:ext>
              </a:extLst>
            </p:cNvPr>
            <p:cNvSpPr/>
            <p:nvPr userDrawn="1"/>
          </p:nvSpPr>
          <p:spPr>
            <a:xfrm>
              <a:off x="521969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119" name="Rechthoek 118">
              <a:extLst>
                <a:ext uri="{FF2B5EF4-FFF2-40B4-BE49-F238E27FC236}">
                  <a16:creationId xmlns:a16="http://schemas.microsoft.com/office/drawing/2014/main" id="{8197675B-3E1D-4ADC-8028-675B7EEC0715}"/>
                </a:ext>
              </a:extLst>
            </p:cNvPr>
            <p:cNvSpPr/>
            <p:nvPr userDrawn="1"/>
          </p:nvSpPr>
          <p:spPr>
            <a:xfrm>
              <a:off x="661034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120" name="Rechthoek 119">
              <a:extLst>
                <a:ext uri="{FF2B5EF4-FFF2-40B4-BE49-F238E27FC236}">
                  <a16:creationId xmlns:a16="http://schemas.microsoft.com/office/drawing/2014/main" id="{161FDAA3-430E-49EC-A4CC-A6683E05F77B}"/>
                </a:ext>
              </a:extLst>
            </p:cNvPr>
            <p:cNvSpPr/>
            <p:nvPr userDrawn="1"/>
          </p:nvSpPr>
          <p:spPr>
            <a:xfrm>
              <a:off x="800099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121" name="Rechthoek 120">
              <a:extLst>
                <a:ext uri="{FF2B5EF4-FFF2-40B4-BE49-F238E27FC236}">
                  <a16:creationId xmlns:a16="http://schemas.microsoft.com/office/drawing/2014/main" id="{37DE3A08-788F-45BE-907A-AC3348EDB0B9}"/>
                </a:ext>
              </a:extLst>
            </p:cNvPr>
            <p:cNvSpPr/>
            <p:nvPr userDrawn="1"/>
          </p:nvSpPr>
          <p:spPr>
            <a:xfrm>
              <a:off x="939164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122" name="Rechthoek 121">
              <a:extLst>
                <a:ext uri="{FF2B5EF4-FFF2-40B4-BE49-F238E27FC236}">
                  <a16:creationId xmlns:a16="http://schemas.microsoft.com/office/drawing/2014/main" id="{90379143-8DF0-4EE1-8C3A-C240D936C862}"/>
                </a:ext>
              </a:extLst>
            </p:cNvPr>
            <p:cNvSpPr/>
            <p:nvPr userDrawn="1"/>
          </p:nvSpPr>
          <p:spPr>
            <a:xfrm>
              <a:off x="1078229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123" name="Rechthoek 122">
              <a:extLst>
                <a:ext uri="{FF2B5EF4-FFF2-40B4-BE49-F238E27FC236}">
                  <a16:creationId xmlns:a16="http://schemas.microsoft.com/office/drawing/2014/main" id="{E22EF1D9-5DE2-46B7-8523-CF79C32B2B0E}"/>
                </a:ext>
              </a:extLst>
            </p:cNvPr>
            <p:cNvSpPr/>
            <p:nvPr userDrawn="1"/>
          </p:nvSpPr>
          <p:spPr>
            <a:xfrm>
              <a:off x="1217294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124" name="Rechthoek 123">
              <a:extLst>
                <a:ext uri="{FF2B5EF4-FFF2-40B4-BE49-F238E27FC236}">
                  <a16:creationId xmlns:a16="http://schemas.microsoft.com/office/drawing/2014/main" id="{60762A57-F746-45D5-AB2E-7C3E0A5B738D}"/>
                </a:ext>
              </a:extLst>
            </p:cNvPr>
            <p:cNvSpPr/>
            <p:nvPr userDrawn="1"/>
          </p:nvSpPr>
          <p:spPr>
            <a:xfrm>
              <a:off x="1356359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125" name="Rechthoek 124">
              <a:extLst>
                <a:ext uri="{FF2B5EF4-FFF2-40B4-BE49-F238E27FC236}">
                  <a16:creationId xmlns:a16="http://schemas.microsoft.com/office/drawing/2014/main" id="{06642479-D5AA-4E24-BBAA-A46D252F4370}"/>
                </a:ext>
              </a:extLst>
            </p:cNvPr>
            <p:cNvSpPr/>
            <p:nvPr userDrawn="1"/>
          </p:nvSpPr>
          <p:spPr>
            <a:xfrm>
              <a:off x="1495424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126" name="Rechthoek 125">
              <a:extLst>
                <a:ext uri="{FF2B5EF4-FFF2-40B4-BE49-F238E27FC236}">
                  <a16:creationId xmlns:a16="http://schemas.microsoft.com/office/drawing/2014/main" id="{7294A249-E01B-4E00-A515-54145D369480}"/>
                </a:ext>
              </a:extLst>
            </p:cNvPr>
            <p:cNvSpPr/>
            <p:nvPr userDrawn="1"/>
          </p:nvSpPr>
          <p:spPr>
            <a:xfrm>
              <a:off x="1634489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127" name="Rechthoek 126">
              <a:extLst>
                <a:ext uri="{FF2B5EF4-FFF2-40B4-BE49-F238E27FC236}">
                  <a16:creationId xmlns:a16="http://schemas.microsoft.com/office/drawing/2014/main" id="{BA2047AF-40C4-4B43-9121-F09C177A4A20}"/>
                </a:ext>
              </a:extLst>
            </p:cNvPr>
            <p:cNvSpPr/>
            <p:nvPr userDrawn="1"/>
          </p:nvSpPr>
          <p:spPr>
            <a:xfrm>
              <a:off x="104774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128" name="Rechthoek 127">
              <a:extLst>
                <a:ext uri="{FF2B5EF4-FFF2-40B4-BE49-F238E27FC236}">
                  <a16:creationId xmlns:a16="http://schemas.microsoft.com/office/drawing/2014/main" id="{76B98FFC-AD3C-49B2-93CA-C1725C19A20F}"/>
                </a:ext>
              </a:extLst>
            </p:cNvPr>
            <p:cNvSpPr/>
            <p:nvPr userDrawn="1"/>
          </p:nvSpPr>
          <p:spPr>
            <a:xfrm>
              <a:off x="243839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129" name="Rechthoek 128">
              <a:extLst>
                <a:ext uri="{FF2B5EF4-FFF2-40B4-BE49-F238E27FC236}">
                  <a16:creationId xmlns:a16="http://schemas.microsoft.com/office/drawing/2014/main" id="{E1879D9E-3E63-4CC2-9AC7-425812A3F2C4}"/>
                </a:ext>
              </a:extLst>
            </p:cNvPr>
            <p:cNvSpPr/>
            <p:nvPr userDrawn="1"/>
          </p:nvSpPr>
          <p:spPr>
            <a:xfrm>
              <a:off x="382904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130" name="Rechthoek 129">
              <a:extLst>
                <a:ext uri="{FF2B5EF4-FFF2-40B4-BE49-F238E27FC236}">
                  <a16:creationId xmlns:a16="http://schemas.microsoft.com/office/drawing/2014/main" id="{8342A221-D10B-423B-8906-5EBC48090A2E}"/>
                </a:ext>
              </a:extLst>
            </p:cNvPr>
            <p:cNvSpPr/>
            <p:nvPr userDrawn="1"/>
          </p:nvSpPr>
          <p:spPr>
            <a:xfrm>
              <a:off x="521969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131" name="Rechthoek 130">
              <a:extLst>
                <a:ext uri="{FF2B5EF4-FFF2-40B4-BE49-F238E27FC236}">
                  <a16:creationId xmlns:a16="http://schemas.microsoft.com/office/drawing/2014/main" id="{35A57EB3-D6B5-4152-B14F-EF27E1349632}"/>
                </a:ext>
              </a:extLst>
            </p:cNvPr>
            <p:cNvSpPr/>
            <p:nvPr userDrawn="1"/>
          </p:nvSpPr>
          <p:spPr>
            <a:xfrm>
              <a:off x="661034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132" name="Rechthoek 131">
              <a:extLst>
                <a:ext uri="{FF2B5EF4-FFF2-40B4-BE49-F238E27FC236}">
                  <a16:creationId xmlns:a16="http://schemas.microsoft.com/office/drawing/2014/main" id="{31F4458E-A63D-4437-8E19-A66C8BC5DFD9}"/>
                </a:ext>
              </a:extLst>
            </p:cNvPr>
            <p:cNvSpPr/>
            <p:nvPr userDrawn="1"/>
          </p:nvSpPr>
          <p:spPr>
            <a:xfrm>
              <a:off x="800099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133" name="Rechthoek 132">
              <a:extLst>
                <a:ext uri="{FF2B5EF4-FFF2-40B4-BE49-F238E27FC236}">
                  <a16:creationId xmlns:a16="http://schemas.microsoft.com/office/drawing/2014/main" id="{823D3FFE-4462-459F-8BC9-876EB23D6C56}"/>
                </a:ext>
              </a:extLst>
            </p:cNvPr>
            <p:cNvSpPr/>
            <p:nvPr userDrawn="1"/>
          </p:nvSpPr>
          <p:spPr>
            <a:xfrm>
              <a:off x="939164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134" name="Rechthoek 133">
              <a:extLst>
                <a:ext uri="{FF2B5EF4-FFF2-40B4-BE49-F238E27FC236}">
                  <a16:creationId xmlns:a16="http://schemas.microsoft.com/office/drawing/2014/main" id="{CFA305EC-68FF-4C4A-B709-979FB292811A}"/>
                </a:ext>
              </a:extLst>
            </p:cNvPr>
            <p:cNvSpPr/>
            <p:nvPr userDrawn="1"/>
          </p:nvSpPr>
          <p:spPr>
            <a:xfrm>
              <a:off x="1078229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135" name="Rechthoek 134">
              <a:extLst>
                <a:ext uri="{FF2B5EF4-FFF2-40B4-BE49-F238E27FC236}">
                  <a16:creationId xmlns:a16="http://schemas.microsoft.com/office/drawing/2014/main" id="{A0347432-8C21-4FC5-8C35-B1FD2EA749CB}"/>
                </a:ext>
              </a:extLst>
            </p:cNvPr>
            <p:cNvSpPr/>
            <p:nvPr userDrawn="1"/>
          </p:nvSpPr>
          <p:spPr>
            <a:xfrm>
              <a:off x="1217294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136" name="Rechthoek 135">
              <a:extLst>
                <a:ext uri="{FF2B5EF4-FFF2-40B4-BE49-F238E27FC236}">
                  <a16:creationId xmlns:a16="http://schemas.microsoft.com/office/drawing/2014/main" id="{7A7F8353-A1F1-4929-8555-E3CBFF711B9C}"/>
                </a:ext>
              </a:extLst>
            </p:cNvPr>
            <p:cNvSpPr/>
            <p:nvPr userDrawn="1"/>
          </p:nvSpPr>
          <p:spPr>
            <a:xfrm>
              <a:off x="1356359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137" name="Rechthoek 136">
              <a:extLst>
                <a:ext uri="{FF2B5EF4-FFF2-40B4-BE49-F238E27FC236}">
                  <a16:creationId xmlns:a16="http://schemas.microsoft.com/office/drawing/2014/main" id="{FE868229-68BB-41A9-9ED5-28B124EF510A}"/>
                </a:ext>
              </a:extLst>
            </p:cNvPr>
            <p:cNvSpPr/>
            <p:nvPr userDrawn="1"/>
          </p:nvSpPr>
          <p:spPr>
            <a:xfrm>
              <a:off x="1495424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138" name="Rechthoek 137">
              <a:extLst>
                <a:ext uri="{FF2B5EF4-FFF2-40B4-BE49-F238E27FC236}">
                  <a16:creationId xmlns:a16="http://schemas.microsoft.com/office/drawing/2014/main" id="{FA1DEB70-AA07-4F8C-A32A-D1E0EB6B9063}"/>
                </a:ext>
              </a:extLst>
            </p:cNvPr>
            <p:cNvSpPr/>
            <p:nvPr userDrawn="1"/>
          </p:nvSpPr>
          <p:spPr>
            <a:xfrm>
              <a:off x="1634489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139" name="Rechthoek 138">
              <a:extLst>
                <a:ext uri="{FF2B5EF4-FFF2-40B4-BE49-F238E27FC236}">
                  <a16:creationId xmlns:a16="http://schemas.microsoft.com/office/drawing/2014/main" id="{CB899CC4-E72F-4DA6-BE2E-02A092FEA67A}"/>
                </a:ext>
              </a:extLst>
            </p:cNvPr>
            <p:cNvSpPr/>
            <p:nvPr userDrawn="1"/>
          </p:nvSpPr>
          <p:spPr>
            <a:xfrm>
              <a:off x="105727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140" name="Rechthoek 139">
              <a:extLst>
                <a:ext uri="{FF2B5EF4-FFF2-40B4-BE49-F238E27FC236}">
                  <a16:creationId xmlns:a16="http://schemas.microsoft.com/office/drawing/2014/main" id="{E9F657BB-7594-4CE9-81AE-F174A5FCF7BF}"/>
                </a:ext>
              </a:extLst>
            </p:cNvPr>
            <p:cNvSpPr/>
            <p:nvPr userDrawn="1"/>
          </p:nvSpPr>
          <p:spPr>
            <a:xfrm>
              <a:off x="244792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141" name="Rechthoek 140">
              <a:extLst>
                <a:ext uri="{FF2B5EF4-FFF2-40B4-BE49-F238E27FC236}">
                  <a16:creationId xmlns:a16="http://schemas.microsoft.com/office/drawing/2014/main" id="{DFC37973-9120-49B2-A7ED-15DCB112E254}"/>
                </a:ext>
              </a:extLst>
            </p:cNvPr>
            <p:cNvSpPr/>
            <p:nvPr userDrawn="1"/>
          </p:nvSpPr>
          <p:spPr>
            <a:xfrm>
              <a:off x="383857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142" name="Rechthoek 141">
              <a:extLst>
                <a:ext uri="{FF2B5EF4-FFF2-40B4-BE49-F238E27FC236}">
                  <a16:creationId xmlns:a16="http://schemas.microsoft.com/office/drawing/2014/main" id="{C21B2490-2482-42A9-AD65-3EFCE801B505}"/>
                </a:ext>
              </a:extLst>
            </p:cNvPr>
            <p:cNvSpPr/>
            <p:nvPr userDrawn="1"/>
          </p:nvSpPr>
          <p:spPr>
            <a:xfrm>
              <a:off x="522922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143" name="Rechthoek 142">
              <a:extLst>
                <a:ext uri="{FF2B5EF4-FFF2-40B4-BE49-F238E27FC236}">
                  <a16:creationId xmlns:a16="http://schemas.microsoft.com/office/drawing/2014/main" id="{1AD68A9B-287C-47FA-B23C-EF991C19345D}"/>
                </a:ext>
              </a:extLst>
            </p:cNvPr>
            <p:cNvSpPr/>
            <p:nvPr userDrawn="1"/>
          </p:nvSpPr>
          <p:spPr>
            <a:xfrm>
              <a:off x="661987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144" name="Rechthoek 143">
              <a:extLst>
                <a:ext uri="{FF2B5EF4-FFF2-40B4-BE49-F238E27FC236}">
                  <a16:creationId xmlns:a16="http://schemas.microsoft.com/office/drawing/2014/main" id="{E13DC975-77A9-49F1-840F-60F7F64AA0AE}"/>
                </a:ext>
              </a:extLst>
            </p:cNvPr>
            <p:cNvSpPr/>
            <p:nvPr userDrawn="1"/>
          </p:nvSpPr>
          <p:spPr>
            <a:xfrm>
              <a:off x="801052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145" name="Rechthoek 144">
              <a:extLst>
                <a:ext uri="{FF2B5EF4-FFF2-40B4-BE49-F238E27FC236}">
                  <a16:creationId xmlns:a16="http://schemas.microsoft.com/office/drawing/2014/main" id="{1F4C024A-51DC-4F32-8C8D-B2E1662EBABC}"/>
                </a:ext>
              </a:extLst>
            </p:cNvPr>
            <p:cNvSpPr/>
            <p:nvPr userDrawn="1"/>
          </p:nvSpPr>
          <p:spPr>
            <a:xfrm>
              <a:off x="940117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146" name="Rechthoek 145">
              <a:extLst>
                <a:ext uri="{FF2B5EF4-FFF2-40B4-BE49-F238E27FC236}">
                  <a16:creationId xmlns:a16="http://schemas.microsoft.com/office/drawing/2014/main" id="{7E3E9670-3B8B-4A3E-BBC8-148C50E521E5}"/>
                </a:ext>
              </a:extLst>
            </p:cNvPr>
            <p:cNvSpPr/>
            <p:nvPr userDrawn="1"/>
          </p:nvSpPr>
          <p:spPr>
            <a:xfrm>
              <a:off x="1079182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147" name="Rechthoek 146">
              <a:extLst>
                <a:ext uri="{FF2B5EF4-FFF2-40B4-BE49-F238E27FC236}">
                  <a16:creationId xmlns:a16="http://schemas.microsoft.com/office/drawing/2014/main" id="{0D625E2E-D09E-4433-8635-54FE2B610D71}"/>
                </a:ext>
              </a:extLst>
            </p:cNvPr>
            <p:cNvSpPr/>
            <p:nvPr userDrawn="1"/>
          </p:nvSpPr>
          <p:spPr>
            <a:xfrm>
              <a:off x="1218247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148" name="Rechthoek 147">
              <a:extLst>
                <a:ext uri="{FF2B5EF4-FFF2-40B4-BE49-F238E27FC236}">
                  <a16:creationId xmlns:a16="http://schemas.microsoft.com/office/drawing/2014/main" id="{4D0CF8CE-893C-4FC4-A604-1E1E339B55E0}"/>
                </a:ext>
              </a:extLst>
            </p:cNvPr>
            <p:cNvSpPr/>
            <p:nvPr userDrawn="1"/>
          </p:nvSpPr>
          <p:spPr>
            <a:xfrm>
              <a:off x="1357312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149" name="Rechthoek 148">
              <a:extLst>
                <a:ext uri="{FF2B5EF4-FFF2-40B4-BE49-F238E27FC236}">
                  <a16:creationId xmlns:a16="http://schemas.microsoft.com/office/drawing/2014/main" id="{AA4F597F-E463-4268-91FE-0A240CFB670C}"/>
                </a:ext>
              </a:extLst>
            </p:cNvPr>
            <p:cNvSpPr/>
            <p:nvPr userDrawn="1"/>
          </p:nvSpPr>
          <p:spPr>
            <a:xfrm>
              <a:off x="1496377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150" name="Rechthoek 149">
              <a:extLst>
                <a:ext uri="{FF2B5EF4-FFF2-40B4-BE49-F238E27FC236}">
                  <a16:creationId xmlns:a16="http://schemas.microsoft.com/office/drawing/2014/main" id="{322D01B1-CED0-4098-A701-3BF8B51E38E6}"/>
                </a:ext>
              </a:extLst>
            </p:cNvPr>
            <p:cNvSpPr/>
            <p:nvPr userDrawn="1"/>
          </p:nvSpPr>
          <p:spPr>
            <a:xfrm>
              <a:off x="1635442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151" name="Rechthoek 150">
              <a:extLst>
                <a:ext uri="{FF2B5EF4-FFF2-40B4-BE49-F238E27FC236}">
                  <a16:creationId xmlns:a16="http://schemas.microsoft.com/office/drawing/2014/main" id="{9B29E19F-617C-43B4-81CB-8EEF9BCF4A1D}"/>
                </a:ext>
              </a:extLst>
            </p:cNvPr>
            <p:cNvSpPr/>
            <p:nvPr userDrawn="1"/>
          </p:nvSpPr>
          <p:spPr>
            <a:xfrm>
              <a:off x="9527" y="9302390"/>
              <a:ext cx="17611724"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dirty="0"/>
            </a:p>
          </p:txBody>
        </p:sp>
      </p:grpSp>
      <p:grpSp>
        <p:nvGrpSpPr>
          <p:cNvPr id="168" name="Graphic 6" hidden="1">
            <a:extLst>
              <a:ext uri="{FF2B5EF4-FFF2-40B4-BE49-F238E27FC236}">
                <a16:creationId xmlns:a16="http://schemas.microsoft.com/office/drawing/2014/main" id="{8A0AAF7F-DD0F-4CB1-A1B2-505FC4BCCC2B}"/>
              </a:ext>
            </a:extLst>
          </p:cNvPr>
          <p:cNvGrpSpPr/>
          <p:nvPr/>
        </p:nvGrpSpPr>
        <p:grpSpPr>
          <a:xfrm>
            <a:off x="-4762" y="-4762"/>
            <a:ext cx="12198350" cy="6864350"/>
            <a:chOff x="-7144" y="-7144"/>
            <a:chExt cx="18297525" cy="10296525"/>
          </a:xfrm>
          <a:solidFill>
            <a:srgbClr val="FFFFFF">
              <a:alpha val="0"/>
            </a:srgbClr>
          </a:solidFill>
        </p:grpSpPr>
        <p:sp>
          <p:nvSpPr>
            <p:cNvPr id="169" name="Vrije vorm: vorm 168">
              <a:extLst>
                <a:ext uri="{FF2B5EF4-FFF2-40B4-BE49-F238E27FC236}">
                  <a16:creationId xmlns:a16="http://schemas.microsoft.com/office/drawing/2014/main" id="{F1DCEBEA-BD51-4E6A-BDD5-B32F46FCAF21}"/>
                </a:ext>
              </a:extLst>
            </p:cNvPr>
            <p:cNvSpPr/>
            <p:nvPr/>
          </p:nvSpPr>
          <p:spPr>
            <a:xfrm>
              <a:off x="104060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dirty="0">
                <a:highlight>
                  <a:srgbClr val="FFFF00"/>
                </a:highlight>
              </a:endParaRPr>
            </a:p>
          </p:txBody>
        </p:sp>
        <p:sp>
          <p:nvSpPr>
            <p:cNvPr id="170" name="Vrije vorm: vorm 169">
              <a:extLst>
                <a:ext uri="{FF2B5EF4-FFF2-40B4-BE49-F238E27FC236}">
                  <a16:creationId xmlns:a16="http://schemas.microsoft.com/office/drawing/2014/main" id="{FD08B8C0-EAC8-4271-BD1D-93AF595C0334}"/>
                </a:ext>
              </a:extLst>
            </p:cNvPr>
            <p:cNvSpPr/>
            <p:nvPr/>
          </p:nvSpPr>
          <p:spPr>
            <a:xfrm>
              <a:off x="-7144" y="-7144"/>
              <a:ext cx="18297525" cy="10296525"/>
            </a:xfrm>
            <a:custGeom>
              <a:avLst/>
              <a:gdLst>
                <a:gd name="connsiteX0" fmla="*/ 7144 w 18297525"/>
                <a:gd name="connsiteY0" fmla="*/ 7144 h 10296525"/>
                <a:gd name="connsiteX1" fmla="*/ 18295144 w 18297525"/>
                <a:gd name="connsiteY1" fmla="*/ 7144 h 10296525"/>
                <a:gd name="connsiteX2" fmla="*/ 18295144 w 18297525"/>
                <a:gd name="connsiteY2" fmla="*/ 10294144 h 10296525"/>
                <a:gd name="connsiteX3" fmla="*/ 7144 w 18297525"/>
                <a:gd name="connsiteY3" fmla="*/ 10294144 h 10296525"/>
              </a:gdLst>
              <a:ahLst/>
              <a:cxnLst>
                <a:cxn ang="0">
                  <a:pos x="connsiteX0" y="connsiteY0"/>
                </a:cxn>
                <a:cxn ang="0">
                  <a:pos x="connsiteX1" y="connsiteY1"/>
                </a:cxn>
                <a:cxn ang="0">
                  <a:pos x="connsiteX2" y="connsiteY2"/>
                </a:cxn>
                <a:cxn ang="0">
                  <a:pos x="connsiteX3" y="connsiteY3"/>
                </a:cxn>
              </a:cxnLst>
              <a:rect l="l" t="t" r="r" b="b"/>
              <a:pathLst>
                <a:path w="18297525" h="10296525">
                  <a:moveTo>
                    <a:pt x="7144" y="7144"/>
                  </a:moveTo>
                  <a:lnTo>
                    <a:pt x="18295144" y="7144"/>
                  </a:lnTo>
                  <a:lnTo>
                    <a:pt x="18295144" y="10294144"/>
                  </a:lnTo>
                  <a:lnTo>
                    <a:pt x="7144" y="10294144"/>
                  </a:lnTo>
                  <a:close/>
                </a:path>
              </a:pathLst>
            </a:custGeom>
            <a:grpFill/>
            <a:ln w="9525" cap="flat">
              <a:solidFill>
                <a:schemeClr val="bg1">
                  <a:lumMod val="65000"/>
                </a:schemeClr>
              </a:solidFill>
              <a:prstDash val="solid"/>
              <a:miter/>
            </a:ln>
          </p:spPr>
          <p:txBody>
            <a:bodyPr rtlCol="0" anchor="ctr"/>
            <a:lstStyle/>
            <a:p>
              <a:endParaRPr lang="nl-BE" sz="1200" dirty="0">
                <a:highlight>
                  <a:srgbClr val="FFFF00"/>
                </a:highlight>
              </a:endParaRPr>
            </a:p>
          </p:txBody>
        </p:sp>
        <p:sp>
          <p:nvSpPr>
            <p:cNvPr id="171" name="Vrije vorm: vorm 170">
              <a:extLst>
                <a:ext uri="{FF2B5EF4-FFF2-40B4-BE49-F238E27FC236}">
                  <a16:creationId xmlns:a16="http://schemas.microsoft.com/office/drawing/2014/main" id="{92DE7A37-0B5F-4A33-8877-BF9493146315}"/>
                </a:ext>
              </a:extLst>
            </p:cNvPr>
            <p:cNvSpPr/>
            <p:nvPr/>
          </p:nvSpPr>
          <p:spPr>
            <a:xfrm>
              <a:off x="104060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172" name="Vrije vorm: vorm 171">
              <a:extLst>
                <a:ext uri="{FF2B5EF4-FFF2-40B4-BE49-F238E27FC236}">
                  <a16:creationId xmlns:a16="http://schemas.microsoft.com/office/drawing/2014/main" id="{6F8A9ABB-A2A9-490F-978E-E0F0E67708C9}"/>
                </a:ext>
              </a:extLst>
            </p:cNvPr>
            <p:cNvSpPr/>
            <p:nvPr/>
          </p:nvSpPr>
          <p:spPr>
            <a:xfrm>
              <a:off x="104060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173" name="Vrije vorm: vorm 172">
              <a:extLst>
                <a:ext uri="{FF2B5EF4-FFF2-40B4-BE49-F238E27FC236}">
                  <a16:creationId xmlns:a16="http://schemas.microsoft.com/office/drawing/2014/main" id="{E2C0164E-F16D-4328-887D-B444B8D5799F}"/>
                </a:ext>
              </a:extLst>
            </p:cNvPr>
            <p:cNvSpPr/>
            <p:nvPr/>
          </p:nvSpPr>
          <p:spPr>
            <a:xfrm>
              <a:off x="104060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174" name="Vrije vorm: vorm 173">
              <a:extLst>
                <a:ext uri="{FF2B5EF4-FFF2-40B4-BE49-F238E27FC236}">
                  <a16:creationId xmlns:a16="http://schemas.microsoft.com/office/drawing/2014/main" id="{2DFDFC57-EE90-4415-A198-64E26D72FFC4}"/>
                </a:ext>
              </a:extLst>
            </p:cNvPr>
            <p:cNvSpPr/>
            <p:nvPr/>
          </p:nvSpPr>
          <p:spPr>
            <a:xfrm>
              <a:off x="104060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175" name="Vrije vorm: vorm 174">
              <a:extLst>
                <a:ext uri="{FF2B5EF4-FFF2-40B4-BE49-F238E27FC236}">
                  <a16:creationId xmlns:a16="http://schemas.microsoft.com/office/drawing/2014/main" id="{F64CECF1-92EC-4E9F-9FAF-078C71B824C3}"/>
                </a:ext>
              </a:extLst>
            </p:cNvPr>
            <p:cNvSpPr/>
            <p:nvPr/>
          </p:nvSpPr>
          <p:spPr>
            <a:xfrm>
              <a:off x="104060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176" name="Vrije vorm: vorm 175">
              <a:extLst>
                <a:ext uri="{FF2B5EF4-FFF2-40B4-BE49-F238E27FC236}">
                  <a16:creationId xmlns:a16="http://schemas.microsoft.com/office/drawing/2014/main" id="{9CFD6479-782A-4767-BD69-EA62A2917EAC}"/>
                </a:ext>
              </a:extLst>
            </p:cNvPr>
            <p:cNvSpPr/>
            <p:nvPr/>
          </p:nvSpPr>
          <p:spPr>
            <a:xfrm>
              <a:off x="104060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177" name="Vrije vorm: vorm 176">
              <a:extLst>
                <a:ext uri="{FF2B5EF4-FFF2-40B4-BE49-F238E27FC236}">
                  <a16:creationId xmlns:a16="http://schemas.microsoft.com/office/drawing/2014/main" id="{39C87844-B0D3-4095-A2A1-66DB74BB61E7}"/>
                </a:ext>
              </a:extLst>
            </p:cNvPr>
            <p:cNvSpPr/>
            <p:nvPr/>
          </p:nvSpPr>
          <p:spPr>
            <a:xfrm>
              <a:off x="104060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178" name="Vrije vorm: vorm 177">
              <a:extLst>
                <a:ext uri="{FF2B5EF4-FFF2-40B4-BE49-F238E27FC236}">
                  <a16:creationId xmlns:a16="http://schemas.microsoft.com/office/drawing/2014/main" id="{56142EEF-703A-4C22-8198-0BA6F3C1960E}"/>
                </a:ext>
              </a:extLst>
            </p:cNvPr>
            <p:cNvSpPr/>
            <p:nvPr/>
          </p:nvSpPr>
          <p:spPr>
            <a:xfrm>
              <a:off x="104060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179" name="Vrije vorm: vorm 178">
              <a:extLst>
                <a:ext uri="{FF2B5EF4-FFF2-40B4-BE49-F238E27FC236}">
                  <a16:creationId xmlns:a16="http://schemas.microsoft.com/office/drawing/2014/main" id="{FAE584A2-2C35-47DE-8D98-FF3614A89F42}"/>
                </a:ext>
              </a:extLst>
            </p:cNvPr>
            <p:cNvSpPr/>
            <p:nvPr/>
          </p:nvSpPr>
          <p:spPr>
            <a:xfrm>
              <a:off x="104060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180" name="Vrije vorm: vorm 179">
              <a:extLst>
                <a:ext uri="{FF2B5EF4-FFF2-40B4-BE49-F238E27FC236}">
                  <a16:creationId xmlns:a16="http://schemas.microsoft.com/office/drawing/2014/main" id="{26EBDC24-CB3F-4813-9805-3A2A0D44A8ED}"/>
                </a:ext>
              </a:extLst>
            </p:cNvPr>
            <p:cNvSpPr/>
            <p:nvPr/>
          </p:nvSpPr>
          <p:spPr>
            <a:xfrm>
              <a:off x="104060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181" name="Vrije vorm: vorm 180">
              <a:extLst>
                <a:ext uri="{FF2B5EF4-FFF2-40B4-BE49-F238E27FC236}">
                  <a16:creationId xmlns:a16="http://schemas.microsoft.com/office/drawing/2014/main" id="{8A5A8701-49EC-4727-867C-68DA7013C530}"/>
                </a:ext>
              </a:extLst>
            </p:cNvPr>
            <p:cNvSpPr/>
            <p:nvPr/>
          </p:nvSpPr>
          <p:spPr>
            <a:xfrm>
              <a:off x="104060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182" name="Vrije vorm: vorm 181">
              <a:extLst>
                <a:ext uri="{FF2B5EF4-FFF2-40B4-BE49-F238E27FC236}">
                  <a16:creationId xmlns:a16="http://schemas.microsoft.com/office/drawing/2014/main" id="{37E1922D-681A-453A-BFCD-616668F2883A}"/>
                </a:ext>
              </a:extLst>
            </p:cNvPr>
            <p:cNvSpPr/>
            <p:nvPr/>
          </p:nvSpPr>
          <p:spPr>
            <a:xfrm>
              <a:off x="243125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183" name="Vrije vorm: vorm 182">
              <a:extLst>
                <a:ext uri="{FF2B5EF4-FFF2-40B4-BE49-F238E27FC236}">
                  <a16:creationId xmlns:a16="http://schemas.microsoft.com/office/drawing/2014/main" id="{497CB453-B88A-400B-840D-0DDAAE62A10F}"/>
                </a:ext>
              </a:extLst>
            </p:cNvPr>
            <p:cNvSpPr/>
            <p:nvPr/>
          </p:nvSpPr>
          <p:spPr>
            <a:xfrm>
              <a:off x="243125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184" name="Vrije vorm: vorm 183">
              <a:extLst>
                <a:ext uri="{FF2B5EF4-FFF2-40B4-BE49-F238E27FC236}">
                  <a16:creationId xmlns:a16="http://schemas.microsoft.com/office/drawing/2014/main" id="{F61CDFF9-AF0B-4065-ABB8-D597CDBA8854}"/>
                </a:ext>
              </a:extLst>
            </p:cNvPr>
            <p:cNvSpPr/>
            <p:nvPr/>
          </p:nvSpPr>
          <p:spPr>
            <a:xfrm>
              <a:off x="243125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185" name="Vrije vorm: vorm 184">
              <a:extLst>
                <a:ext uri="{FF2B5EF4-FFF2-40B4-BE49-F238E27FC236}">
                  <a16:creationId xmlns:a16="http://schemas.microsoft.com/office/drawing/2014/main" id="{E3EB7C2B-C1F9-4AFD-8882-60DA92A8ADED}"/>
                </a:ext>
              </a:extLst>
            </p:cNvPr>
            <p:cNvSpPr/>
            <p:nvPr/>
          </p:nvSpPr>
          <p:spPr>
            <a:xfrm>
              <a:off x="243125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186" name="Vrije vorm: vorm 185">
              <a:extLst>
                <a:ext uri="{FF2B5EF4-FFF2-40B4-BE49-F238E27FC236}">
                  <a16:creationId xmlns:a16="http://schemas.microsoft.com/office/drawing/2014/main" id="{489C6816-0854-40AA-ABEB-111F5910589C}"/>
                </a:ext>
              </a:extLst>
            </p:cNvPr>
            <p:cNvSpPr/>
            <p:nvPr/>
          </p:nvSpPr>
          <p:spPr>
            <a:xfrm>
              <a:off x="243125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187" name="Vrije vorm: vorm 186">
              <a:extLst>
                <a:ext uri="{FF2B5EF4-FFF2-40B4-BE49-F238E27FC236}">
                  <a16:creationId xmlns:a16="http://schemas.microsoft.com/office/drawing/2014/main" id="{0231460C-657B-4A78-8DEE-68E18F741156}"/>
                </a:ext>
              </a:extLst>
            </p:cNvPr>
            <p:cNvSpPr/>
            <p:nvPr/>
          </p:nvSpPr>
          <p:spPr>
            <a:xfrm>
              <a:off x="243125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188" name="Vrije vorm: vorm 187">
              <a:extLst>
                <a:ext uri="{FF2B5EF4-FFF2-40B4-BE49-F238E27FC236}">
                  <a16:creationId xmlns:a16="http://schemas.microsoft.com/office/drawing/2014/main" id="{B5033D87-EEDD-4F13-B0C3-CF9361532B11}"/>
                </a:ext>
              </a:extLst>
            </p:cNvPr>
            <p:cNvSpPr/>
            <p:nvPr/>
          </p:nvSpPr>
          <p:spPr>
            <a:xfrm>
              <a:off x="243125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189" name="Vrije vorm: vorm 188">
              <a:extLst>
                <a:ext uri="{FF2B5EF4-FFF2-40B4-BE49-F238E27FC236}">
                  <a16:creationId xmlns:a16="http://schemas.microsoft.com/office/drawing/2014/main" id="{7C5F0B27-3C63-42C4-8594-450FCB00312C}"/>
                </a:ext>
              </a:extLst>
            </p:cNvPr>
            <p:cNvSpPr/>
            <p:nvPr/>
          </p:nvSpPr>
          <p:spPr>
            <a:xfrm>
              <a:off x="243125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190" name="Vrije vorm: vorm 189">
              <a:extLst>
                <a:ext uri="{FF2B5EF4-FFF2-40B4-BE49-F238E27FC236}">
                  <a16:creationId xmlns:a16="http://schemas.microsoft.com/office/drawing/2014/main" id="{99F80DAA-B96E-4701-9CB5-F49111E78250}"/>
                </a:ext>
              </a:extLst>
            </p:cNvPr>
            <p:cNvSpPr/>
            <p:nvPr/>
          </p:nvSpPr>
          <p:spPr>
            <a:xfrm>
              <a:off x="243125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191" name="Vrije vorm: vorm 190">
              <a:extLst>
                <a:ext uri="{FF2B5EF4-FFF2-40B4-BE49-F238E27FC236}">
                  <a16:creationId xmlns:a16="http://schemas.microsoft.com/office/drawing/2014/main" id="{13692850-9541-4BB4-B362-AE0171ACBF31}"/>
                </a:ext>
              </a:extLst>
            </p:cNvPr>
            <p:cNvSpPr/>
            <p:nvPr/>
          </p:nvSpPr>
          <p:spPr>
            <a:xfrm>
              <a:off x="243125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192" name="Vrije vorm: vorm 191">
              <a:extLst>
                <a:ext uri="{FF2B5EF4-FFF2-40B4-BE49-F238E27FC236}">
                  <a16:creationId xmlns:a16="http://schemas.microsoft.com/office/drawing/2014/main" id="{572B36D2-56CF-4A7D-AC9B-7E969D54D4E7}"/>
                </a:ext>
              </a:extLst>
            </p:cNvPr>
            <p:cNvSpPr/>
            <p:nvPr/>
          </p:nvSpPr>
          <p:spPr>
            <a:xfrm>
              <a:off x="243125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193" name="Vrije vorm: vorm 192">
              <a:extLst>
                <a:ext uri="{FF2B5EF4-FFF2-40B4-BE49-F238E27FC236}">
                  <a16:creationId xmlns:a16="http://schemas.microsoft.com/office/drawing/2014/main" id="{A2C92572-F8D7-44A2-9D57-45E262873BB0}"/>
                </a:ext>
              </a:extLst>
            </p:cNvPr>
            <p:cNvSpPr/>
            <p:nvPr/>
          </p:nvSpPr>
          <p:spPr>
            <a:xfrm>
              <a:off x="243125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194" name="Vrije vorm: vorm 193">
              <a:extLst>
                <a:ext uri="{FF2B5EF4-FFF2-40B4-BE49-F238E27FC236}">
                  <a16:creationId xmlns:a16="http://schemas.microsoft.com/office/drawing/2014/main" id="{EB4332FB-9BEE-4210-ADF6-1A74B1ED2CB5}"/>
                </a:ext>
              </a:extLst>
            </p:cNvPr>
            <p:cNvSpPr/>
            <p:nvPr/>
          </p:nvSpPr>
          <p:spPr>
            <a:xfrm>
              <a:off x="382190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195" name="Vrije vorm: vorm 194">
              <a:extLst>
                <a:ext uri="{FF2B5EF4-FFF2-40B4-BE49-F238E27FC236}">
                  <a16:creationId xmlns:a16="http://schemas.microsoft.com/office/drawing/2014/main" id="{B93E0225-17F2-4084-9801-80F75B2958FA}"/>
                </a:ext>
              </a:extLst>
            </p:cNvPr>
            <p:cNvSpPr/>
            <p:nvPr/>
          </p:nvSpPr>
          <p:spPr>
            <a:xfrm>
              <a:off x="382190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196" name="Vrije vorm: vorm 195">
              <a:extLst>
                <a:ext uri="{FF2B5EF4-FFF2-40B4-BE49-F238E27FC236}">
                  <a16:creationId xmlns:a16="http://schemas.microsoft.com/office/drawing/2014/main" id="{3AD07331-36A6-421A-8E9A-547F75B78B3B}"/>
                </a:ext>
              </a:extLst>
            </p:cNvPr>
            <p:cNvSpPr/>
            <p:nvPr/>
          </p:nvSpPr>
          <p:spPr>
            <a:xfrm>
              <a:off x="382190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197" name="Vrije vorm: vorm 196">
              <a:extLst>
                <a:ext uri="{FF2B5EF4-FFF2-40B4-BE49-F238E27FC236}">
                  <a16:creationId xmlns:a16="http://schemas.microsoft.com/office/drawing/2014/main" id="{FF7BB381-288F-4A37-8BC1-C179199E33DB}"/>
                </a:ext>
              </a:extLst>
            </p:cNvPr>
            <p:cNvSpPr/>
            <p:nvPr/>
          </p:nvSpPr>
          <p:spPr>
            <a:xfrm>
              <a:off x="382190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198" name="Vrije vorm: vorm 197">
              <a:extLst>
                <a:ext uri="{FF2B5EF4-FFF2-40B4-BE49-F238E27FC236}">
                  <a16:creationId xmlns:a16="http://schemas.microsoft.com/office/drawing/2014/main" id="{9D36DF80-7790-4E85-AE98-3A408ECDED22}"/>
                </a:ext>
              </a:extLst>
            </p:cNvPr>
            <p:cNvSpPr/>
            <p:nvPr/>
          </p:nvSpPr>
          <p:spPr>
            <a:xfrm>
              <a:off x="382190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199" name="Vrije vorm: vorm 198">
              <a:extLst>
                <a:ext uri="{FF2B5EF4-FFF2-40B4-BE49-F238E27FC236}">
                  <a16:creationId xmlns:a16="http://schemas.microsoft.com/office/drawing/2014/main" id="{E7E2E3D6-C555-46A7-83AE-449EECD859CC}"/>
                </a:ext>
              </a:extLst>
            </p:cNvPr>
            <p:cNvSpPr/>
            <p:nvPr/>
          </p:nvSpPr>
          <p:spPr>
            <a:xfrm>
              <a:off x="382190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200" name="Vrije vorm: vorm 199">
              <a:extLst>
                <a:ext uri="{FF2B5EF4-FFF2-40B4-BE49-F238E27FC236}">
                  <a16:creationId xmlns:a16="http://schemas.microsoft.com/office/drawing/2014/main" id="{139EB61E-32AD-43B0-A56F-52E4E28A315C}"/>
                </a:ext>
              </a:extLst>
            </p:cNvPr>
            <p:cNvSpPr/>
            <p:nvPr/>
          </p:nvSpPr>
          <p:spPr>
            <a:xfrm>
              <a:off x="382190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201" name="Vrije vorm: vorm 200">
              <a:extLst>
                <a:ext uri="{FF2B5EF4-FFF2-40B4-BE49-F238E27FC236}">
                  <a16:creationId xmlns:a16="http://schemas.microsoft.com/office/drawing/2014/main" id="{3086C5A4-5E29-4518-87C8-1FA0CAE4150A}"/>
                </a:ext>
              </a:extLst>
            </p:cNvPr>
            <p:cNvSpPr/>
            <p:nvPr/>
          </p:nvSpPr>
          <p:spPr>
            <a:xfrm>
              <a:off x="382190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202" name="Vrije vorm: vorm 201">
              <a:extLst>
                <a:ext uri="{FF2B5EF4-FFF2-40B4-BE49-F238E27FC236}">
                  <a16:creationId xmlns:a16="http://schemas.microsoft.com/office/drawing/2014/main" id="{46C5339E-AB25-4978-8E9C-B3C2531EC88F}"/>
                </a:ext>
              </a:extLst>
            </p:cNvPr>
            <p:cNvSpPr/>
            <p:nvPr/>
          </p:nvSpPr>
          <p:spPr>
            <a:xfrm>
              <a:off x="382190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203" name="Vrije vorm: vorm 202">
              <a:extLst>
                <a:ext uri="{FF2B5EF4-FFF2-40B4-BE49-F238E27FC236}">
                  <a16:creationId xmlns:a16="http://schemas.microsoft.com/office/drawing/2014/main" id="{020EA7C7-EAA6-4C71-B729-64732A5C581B}"/>
                </a:ext>
              </a:extLst>
            </p:cNvPr>
            <p:cNvSpPr/>
            <p:nvPr/>
          </p:nvSpPr>
          <p:spPr>
            <a:xfrm>
              <a:off x="382190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204" name="Vrije vorm: vorm 203">
              <a:extLst>
                <a:ext uri="{FF2B5EF4-FFF2-40B4-BE49-F238E27FC236}">
                  <a16:creationId xmlns:a16="http://schemas.microsoft.com/office/drawing/2014/main" id="{E5244770-65CB-4917-A6BD-5684F23CEC98}"/>
                </a:ext>
              </a:extLst>
            </p:cNvPr>
            <p:cNvSpPr/>
            <p:nvPr/>
          </p:nvSpPr>
          <p:spPr>
            <a:xfrm>
              <a:off x="382190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205" name="Vrije vorm: vorm 204">
              <a:extLst>
                <a:ext uri="{FF2B5EF4-FFF2-40B4-BE49-F238E27FC236}">
                  <a16:creationId xmlns:a16="http://schemas.microsoft.com/office/drawing/2014/main" id="{C6DBA397-4E63-4985-BBAA-69C197879DDC}"/>
                </a:ext>
              </a:extLst>
            </p:cNvPr>
            <p:cNvSpPr/>
            <p:nvPr/>
          </p:nvSpPr>
          <p:spPr>
            <a:xfrm>
              <a:off x="382190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206" name="Vrije vorm: vorm 205">
              <a:extLst>
                <a:ext uri="{FF2B5EF4-FFF2-40B4-BE49-F238E27FC236}">
                  <a16:creationId xmlns:a16="http://schemas.microsoft.com/office/drawing/2014/main" id="{15F003C3-8CCA-44E9-A537-88A5318E3A58}"/>
                </a:ext>
              </a:extLst>
            </p:cNvPr>
            <p:cNvSpPr/>
            <p:nvPr/>
          </p:nvSpPr>
          <p:spPr>
            <a:xfrm>
              <a:off x="521255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207" name="Vrije vorm: vorm 206">
              <a:extLst>
                <a:ext uri="{FF2B5EF4-FFF2-40B4-BE49-F238E27FC236}">
                  <a16:creationId xmlns:a16="http://schemas.microsoft.com/office/drawing/2014/main" id="{793F9362-7536-4184-8AD1-13DC3CF55525}"/>
                </a:ext>
              </a:extLst>
            </p:cNvPr>
            <p:cNvSpPr/>
            <p:nvPr/>
          </p:nvSpPr>
          <p:spPr>
            <a:xfrm>
              <a:off x="521255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208" name="Vrije vorm: vorm 207">
              <a:extLst>
                <a:ext uri="{FF2B5EF4-FFF2-40B4-BE49-F238E27FC236}">
                  <a16:creationId xmlns:a16="http://schemas.microsoft.com/office/drawing/2014/main" id="{1797BBD5-DBF5-4821-BC13-134F4B742E74}"/>
                </a:ext>
              </a:extLst>
            </p:cNvPr>
            <p:cNvSpPr/>
            <p:nvPr/>
          </p:nvSpPr>
          <p:spPr>
            <a:xfrm>
              <a:off x="521255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209" name="Vrije vorm: vorm 208">
              <a:extLst>
                <a:ext uri="{FF2B5EF4-FFF2-40B4-BE49-F238E27FC236}">
                  <a16:creationId xmlns:a16="http://schemas.microsoft.com/office/drawing/2014/main" id="{E63B1547-139D-4E61-A6FF-E8DF1C73DF67}"/>
                </a:ext>
              </a:extLst>
            </p:cNvPr>
            <p:cNvSpPr/>
            <p:nvPr/>
          </p:nvSpPr>
          <p:spPr>
            <a:xfrm>
              <a:off x="521255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210" name="Vrije vorm: vorm 209">
              <a:extLst>
                <a:ext uri="{FF2B5EF4-FFF2-40B4-BE49-F238E27FC236}">
                  <a16:creationId xmlns:a16="http://schemas.microsoft.com/office/drawing/2014/main" id="{E1321F02-540A-4188-BD25-6B26E347D251}"/>
                </a:ext>
              </a:extLst>
            </p:cNvPr>
            <p:cNvSpPr/>
            <p:nvPr/>
          </p:nvSpPr>
          <p:spPr>
            <a:xfrm>
              <a:off x="521255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211" name="Vrije vorm: vorm 210">
              <a:extLst>
                <a:ext uri="{FF2B5EF4-FFF2-40B4-BE49-F238E27FC236}">
                  <a16:creationId xmlns:a16="http://schemas.microsoft.com/office/drawing/2014/main" id="{8AE1F77D-89BA-49BD-B5F6-D1D8FA420BB9}"/>
                </a:ext>
              </a:extLst>
            </p:cNvPr>
            <p:cNvSpPr/>
            <p:nvPr/>
          </p:nvSpPr>
          <p:spPr>
            <a:xfrm>
              <a:off x="521255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212" name="Vrije vorm: vorm 211">
              <a:extLst>
                <a:ext uri="{FF2B5EF4-FFF2-40B4-BE49-F238E27FC236}">
                  <a16:creationId xmlns:a16="http://schemas.microsoft.com/office/drawing/2014/main" id="{59287451-C612-464E-9C13-0A88B9F4C4AB}"/>
                </a:ext>
              </a:extLst>
            </p:cNvPr>
            <p:cNvSpPr/>
            <p:nvPr/>
          </p:nvSpPr>
          <p:spPr>
            <a:xfrm>
              <a:off x="521255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213" name="Vrije vorm: vorm 212">
              <a:extLst>
                <a:ext uri="{FF2B5EF4-FFF2-40B4-BE49-F238E27FC236}">
                  <a16:creationId xmlns:a16="http://schemas.microsoft.com/office/drawing/2014/main" id="{7C5C4F3D-241A-4EDC-9A4B-8B56C2D6E120}"/>
                </a:ext>
              </a:extLst>
            </p:cNvPr>
            <p:cNvSpPr/>
            <p:nvPr/>
          </p:nvSpPr>
          <p:spPr>
            <a:xfrm>
              <a:off x="521255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214" name="Vrije vorm: vorm 213">
              <a:extLst>
                <a:ext uri="{FF2B5EF4-FFF2-40B4-BE49-F238E27FC236}">
                  <a16:creationId xmlns:a16="http://schemas.microsoft.com/office/drawing/2014/main" id="{815F0A0A-F8FD-4E1D-8DBA-0C62D7CC2ED3}"/>
                </a:ext>
              </a:extLst>
            </p:cNvPr>
            <p:cNvSpPr/>
            <p:nvPr/>
          </p:nvSpPr>
          <p:spPr>
            <a:xfrm>
              <a:off x="521255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215" name="Vrije vorm: vorm 214">
              <a:extLst>
                <a:ext uri="{FF2B5EF4-FFF2-40B4-BE49-F238E27FC236}">
                  <a16:creationId xmlns:a16="http://schemas.microsoft.com/office/drawing/2014/main" id="{1D15493A-63D5-4610-94A8-1D841C235B47}"/>
                </a:ext>
              </a:extLst>
            </p:cNvPr>
            <p:cNvSpPr/>
            <p:nvPr/>
          </p:nvSpPr>
          <p:spPr>
            <a:xfrm>
              <a:off x="521255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216" name="Vrije vorm: vorm 215">
              <a:extLst>
                <a:ext uri="{FF2B5EF4-FFF2-40B4-BE49-F238E27FC236}">
                  <a16:creationId xmlns:a16="http://schemas.microsoft.com/office/drawing/2014/main" id="{1F0A4721-57CA-407A-86AD-742855631F0A}"/>
                </a:ext>
              </a:extLst>
            </p:cNvPr>
            <p:cNvSpPr/>
            <p:nvPr/>
          </p:nvSpPr>
          <p:spPr>
            <a:xfrm>
              <a:off x="521255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217" name="Vrije vorm: vorm 216">
              <a:extLst>
                <a:ext uri="{FF2B5EF4-FFF2-40B4-BE49-F238E27FC236}">
                  <a16:creationId xmlns:a16="http://schemas.microsoft.com/office/drawing/2014/main" id="{2EE89D6D-CABF-435D-9317-40DA8ED7ABC1}"/>
                </a:ext>
              </a:extLst>
            </p:cNvPr>
            <p:cNvSpPr/>
            <p:nvPr/>
          </p:nvSpPr>
          <p:spPr>
            <a:xfrm>
              <a:off x="521255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218" name="Vrije vorm: vorm 217">
              <a:extLst>
                <a:ext uri="{FF2B5EF4-FFF2-40B4-BE49-F238E27FC236}">
                  <a16:creationId xmlns:a16="http://schemas.microsoft.com/office/drawing/2014/main" id="{0BF7581F-74B7-4E19-A9F4-CC02C34CC7E9}"/>
                </a:ext>
              </a:extLst>
            </p:cNvPr>
            <p:cNvSpPr/>
            <p:nvPr/>
          </p:nvSpPr>
          <p:spPr>
            <a:xfrm>
              <a:off x="660320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219" name="Vrije vorm: vorm 218">
              <a:extLst>
                <a:ext uri="{FF2B5EF4-FFF2-40B4-BE49-F238E27FC236}">
                  <a16:creationId xmlns:a16="http://schemas.microsoft.com/office/drawing/2014/main" id="{B1AD4A4A-49D0-46BF-849A-1A6A3CC392CB}"/>
                </a:ext>
              </a:extLst>
            </p:cNvPr>
            <p:cNvSpPr/>
            <p:nvPr/>
          </p:nvSpPr>
          <p:spPr>
            <a:xfrm>
              <a:off x="660320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220" name="Vrije vorm: vorm 219">
              <a:extLst>
                <a:ext uri="{FF2B5EF4-FFF2-40B4-BE49-F238E27FC236}">
                  <a16:creationId xmlns:a16="http://schemas.microsoft.com/office/drawing/2014/main" id="{3A42FA4A-7FE0-4704-BDB8-238F187C36D0}"/>
                </a:ext>
              </a:extLst>
            </p:cNvPr>
            <p:cNvSpPr/>
            <p:nvPr/>
          </p:nvSpPr>
          <p:spPr>
            <a:xfrm>
              <a:off x="660320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221" name="Vrije vorm: vorm 220">
              <a:extLst>
                <a:ext uri="{FF2B5EF4-FFF2-40B4-BE49-F238E27FC236}">
                  <a16:creationId xmlns:a16="http://schemas.microsoft.com/office/drawing/2014/main" id="{E662FE9A-2DE4-4F36-A35D-992FE01D24E7}"/>
                </a:ext>
              </a:extLst>
            </p:cNvPr>
            <p:cNvSpPr/>
            <p:nvPr/>
          </p:nvSpPr>
          <p:spPr>
            <a:xfrm>
              <a:off x="660320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222" name="Vrije vorm: vorm 221">
              <a:extLst>
                <a:ext uri="{FF2B5EF4-FFF2-40B4-BE49-F238E27FC236}">
                  <a16:creationId xmlns:a16="http://schemas.microsoft.com/office/drawing/2014/main" id="{B150B04B-342B-4377-AEBB-B317ED4AC32D}"/>
                </a:ext>
              </a:extLst>
            </p:cNvPr>
            <p:cNvSpPr/>
            <p:nvPr/>
          </p:nvSpPr>
          <p:spPr>
            <a:xfrm>
              <a:off x="660320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223" name="Vrije vorm: vorm 222">
              <a:extLst>
                <a:ext uri="{FF2B5EF4-FFF2-40B4-BE49-F238E27FC236}">
                  <a16:creationId xmlns:a16="http://schemas.microsoft.com/office/drawing/2014/main" id="{921631A7-1936-4C30-8858-C3D6A4B3BB6C}"/>
                </a:ext>
              </a:extLst>
            </p:cNvPr>
            <p:cNvSpPr/>
            <p:nvPr/>
          </p:nvSpPr>
          <p:spPr>
            <a:xfrm>
              <a:off x="660320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224" name="Vrije vorm: vorm 223">
              <a:extLst>
                <a:ext uri="{FF2B5EF4-FFF2-40B4-BE49-F238E27FC236}">
                  <a16:creationId xmlns:a16="http://schemas.microsoft.com/office/drawing/2014/main" id="{12262A95-CB74-4F15-817D-705EBA84AA77}"/>
                </a:ext>
              </a:extLst>
            </p:cNvPr>
            <p:cNvSpPr/>
            <p:nvPr/>
          </p:nvSpPr>
          <p:spPr>
            <a:xfrm>
              <a:off x="660320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225" name="Vrije vorm: vorm 224">
              <a:extLst>
                <a:ext uri="{FF2B5EF4-FFF2-40B4-BE49-F238E27FC236}">
                  <a16:creationId xmlns:a16="http://schemas.microsoft.com/office/drawing/2014/main" id="{14EF9739-70DA-4D80-86B2-F24D073F288F}"/>
                </a:ext>
              </a:extLst>
            </p:cNvPr>
            <p:cNvSpPr/>
            <p:nvPr/>
          </p:nvSpPr>
          <p:spPr>
            <a:xfrm>
              <a:off x="660320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226" name="Vrije vorm: vorm 225">
              <a:extLst>
                <a:ext uri="{FF2B5EF4-FFF2-40B4-BE49-F238E27FC236}">
                  <a16:creationId xmlns:a16="http://schemas.microsoft.com/office/drawing/2014/main" id="{A33150B7-CDF3-4E5B-84E9-D946405BCB90}"/>
                </a:ext>
              </a:extLst>
            </p:cNvPr>
            <p:cNvSpPr/>
            <p:nvPr/>
          </p:nvSpPr>
          <p:spPr>
            <a:xfrm>
              <a:off x="660320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227" name="Vrije vorm: vorm 226">
              <a:extLst>
                <a:ext uri="{FF2B5EF4-FFF2-40B4-BE49-F238E27FC236}">
                  <a16:creationId xmlns:a16="http://schemas.microsoft.com/office/drawing/2014/main" id="{31037E07-93C3-45D7-9A6B-EB47AFDD527D}"/>
                </a:ext>
              </a:extLst>
            </p:cNvPr>
            <p:cNvSpPr/>
            <p:nvPr/>
          </p:nvSpPr>
          <p:spPr>
            <a:xfrm>
              <a:off x="660320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228" name="Vrije vorm: vorm 227">
              <a:extLst>
                <a:ext uri="{FF2B5EF4-FFF2-40B4-BE49-F238E27FC236}">
                  <a16:creationId xmlns:a16="http://schemas.microsoft.com/office/drawing/2014/main" id="{1B0B00C7-EB32-4F07-814B-4CE22FF3F070}"/>
                </a:ext>
              </a:extLst>
            </p:cNvPr>
            <p:cNvSpPr/>
            <p:nvPr/>
          </p:nvSpPr>
          <p:spPr>
            <a:xfrm>
              <a:off x="660320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229" name="Vrije vorm: vorm 228">
              <a:extLst>
                <a:ext uri="{FF2B5EF4-FFF2-40B4-BE49-F238E27FC236}">
                  <a16:creationId xmlns:a16="http://schemas.microsoft.com/office/drawing/2014/main" id="{A2EBA371-9949-4EAF-A654-5DBDF963E9E5}"/>
                </a:ext>
              </a:extLst>
            </p:cNvPr>
            <p:cNvSpPr/>
            <p:nvPr/>
          </p:nvSpPr>
          <p:spPr>
            <a:xfrm>
              <a:off x="660320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230" name="Vrije vorm: vorm 229">
              <a:extLst>
                <a:ext uri="{FF2B5EF4-FFF2-40B4-BE49-F238E27FC236}">
                  <a16:creationId xmlns:a16="http://schemas.microsoft.com/office/drawing/2014/main" id="{1D4F4521-E59C-409B-BE0E-C9D5AEDC2A8F}"/>
                </a:ext>
              </a:extLst>
            </p:cNvPr>
            <p:cNvSpPr/>
            <p:nvPr/>
          </p:nvSpPr>
          <p:spPr>
            <a:xfrm>
              <a:off x="799385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231" name="Vrije vorm: vorm 230">
              <a:extLst>
                <a:ext uri="{FF2B5EF4-FFF2-40B4-BE49-F238E27FC236}">
                  <a16:creationId xmlns:a16="http://schemas.microsoft.com/office/drawing/2014/main" id="{FFE49938-73CD-4832-8C49-3D82E7F6ED56}"/>
                </a:ext>
              </a:extLst>
            </p:cNvPr>
            <p:cNvSpPr/>
            <p:nvPr/>
          </p:nvSpPr>
          <p:spPr>
            <a:xfrm>
              <a:off x="799385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232" name="Vrije vorm: vorm 231">
              <a:extLst>
                <a:ext uri="{FF2B5EF4-FFF2-40B4-BE49-F238E27FC236}">
                  <a16:creationId xmlns:a16="http://schemas.microsoft.com/office/drawing/2014/main" id="{0F486BF9-F68A-49D5-906C-5568892D0886}"/>
                </a:ext>
              </a:extLst>
            </p:cNvPr>
            <p:cNvSpPr/>
            <p:nvPr/>
          </p:nvSpPr>
          <p:spPr>
            <a:xfrm>
              <a:off x="799385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233" name="Vrije vorm: vorm 232">
              <a:extLst>
                <a:ext uri="{FF2B5EF4-FFF2-40B4-BE49-F238E27FC236}">
                  <a16:creationId xmlns:a16="http://schemas.microsoft.com/office/drawing/2014/main" id="{2AFA228E-9C1A-4808-B110-207F17359D21}"/>
                </a:ext>
              </a:extLst>
            </p:cNvPr>
            <p:cNvSpPr/>
            <p:nvPr/>
          </p:nvSpPr>
          <p:spPr>
            <a:xfrm>
              <a:off x="799385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234" name="Vrije vorm: vorm 233">
              <a:extLst>
                <a:ext uri="{FF2B5EF4-FFF2-40B4-BE49-F238E27FC236}">
                  <a16:creationId xmlns:a16="http://schemas.microsoft.com/office/drawing/2014/main" id="{30436F4A-77D5-45D6-ABF3-465239315E63}"/>
                </a:ext>
              </a:extLst>
            </p:cNvPr>
            <p:cNvSpPr/>
            <p:nvPr/>
          </p:nvSpPr>
          <p:spPr>
            <a:xfrm>
              <a:off x="799385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235" name="Vrije vorm: vorm 234">
              <a:extLst>
                <a:ext uri="{FF2B5EF4-FFF2-40B4-BE49-F238E27FC236}">
                  <a16:creationId xmlns:a16="http://schemas.microsoft.com/office/drawing/2014/main" id="{6A3EC34F-07B3-4782-BF8D-19004113AB70}"/>
                </a:ext>
              </a:extLst>
            </p:cNvPr>
            <p:cNvSpPr/>
            <p:nvPr/>
          </p:nvSpPr>
          <p:spPr>
            <a:xfrm>
              <a:off x="799385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236" name="Vrije vorm: vorm 235">
              <a:extLst>
                <a:ext uri="{FF2B5EF4-FFF2-40B4-BE49-F238E27FC236}">
                  <a16:creationId xmlns:a16="http://schemas.microsoft.com/office/drawing/2014/main" id="{D4290E9C-DF79-4EE5-AEAC-AAF203C6B663}"/>
                </a:ext>
              </a:extLst>
            </p:cNvPr>
            <p:cNvSpPr/>
            <p:nvPr/>
          </p:nvSpPr>
          <p:spPr>
            <a:xfrm>
              <a:off x="799385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237" name="Vrije vorm: vorm 236">
              <a:extLst>
                <a:ext uri="{FF2B5EF4-FFF2-40B4-BE49-F238E27FC236}">
                  <a16:creationId xmlns:a16="http://schemas.microsoft.com/office/drawing/2014/main" id="{8F41F57B-9C00-47EA-9E23-DE35868286B5}"/>
                </a:ext>
              </a:extLst>
            </p:cNvPr>
            <p:cNvSpPr/>
            <p:nvPr/>
          </p:nvSpPr>
          <p:spPr>
            <a:xfrm>
              <a:off x="799385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238" name="Vrije vorm: vorm 237">
              <a:extLst>
                <a:ext uri="{FF2B5EF4-FFF2-40B4-BE49-F238E27FC236}">
                  <a16:creationId xmlns:a16="http://schemas.microsoft.com/office/drawing/2014/main" id="{9BC7717F-A995-417E-A827-2A3ADD92EEF9}"/>
                </a:ext>
              </a:extLst>
            </p:cNvPr>
            <p:cNvSpPr/>
            <p:nvPr/>
          </p:nvSpPr>
          <p:spPr>
            <a:xfrm>
              <a:off x="799385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239" name="Vrije vorm: vorm 238">
              <a:extLst>
                <a:ext uri="{FF2B5EF4-FFF2-40B4-BE49-F238E27FC236}">
                  <a16:creationId xmlns:a16="http://schemas.microsoft.com/office/drawing/2014/main" id="{5B5D8E0C-EC79-4F1F-9744-A5BA8291FF69}"/>
                </a:ext>
              </a:extLst>
            </p:cNvPr>
            <p:cNvSpPr/>
            <p:nvPr/>
          </p:nvSpPr>
          <p:spPr>
            <a:xfrm>
              <a:off x="799385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240" name="Vrije vorm: vorm 239">
              <a:extLst>
                <a:ext uri="{FF2B5EF4-FFF2-40B4-BE49-F238E27FC236}">
                  <a16:creationId xmlns:a16="http://schemas.microsoft.com/office/drawing/2014/main" id="{8162E9CB-F784-4F64-9770-F42016C04329}"/>
                </a:ext>
              </a:extLst>
            </p:cNvPr>
            <p:cNvSpPr/>
            <p:nvPr/>
          </p:nvSpPr>
          <p:spPr>
            <a:xfrm>
              <a:off x="799385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241" name="Vrije vorm: vorm 240">
              <a:extLst>
                <a:ext uri="{FF2B5EF4-FFF2-40B4-BE49-F238E27FC236}">
                  <a16:creationId xmlns:a16="http://schemas.microsoft.com/office/drawing/2014/main" id="{7A17B65B-88AE-40C2-ACA8-B2FE38B0839B}"/>
                </a:ext>
              </a:extLst>
            </p:cNvPr>
            <p:cNvSpPr/>
            <p:nvPr/>
          </p:nvSpPr>
          <p:spPr>
            <a:xfrm>
              <a:off x="799385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242" name="Vrije vorm: vorm 241">
              <a:extLst>
                <a:ext uri="{FF2B5EF4-FFF2-40B4-BE49-F238E27FC236}">
                  <a16:creationId xmlns:a16="http://schemas.microsoft.com/office/drawing/2014/main" id="{0D175333-BA59-43F8-A2B5-64FC41B9D237}"/>
                </a:ext>
              </a:extLst>
            </p:cNvPr>
            <p:cNvSpPr/>
            <p:nvPr/>
          </p:nvSpPr>
          <p:spPr>
            <a:xfrm>
              <a:off x="938450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243" name="Vrije vorm: vorm 242">
              <a:extLst>
                <a:ext uri="{FF2B5EF4-FFF2-40B4-BE49-F238E27FC236}">
                  <a16:creationId xmlns:a16="http://schemas.microsoft.com/office/drawing/2014/main" id="{199281A4-F139-4CB2-A7C8-8DB737FC596A}"/>
                </a:ext>
              </a:extLst>
            </p:cNvPr>
            <p:cNvSpPr/>
            <p:nvPr/>
          </p:nvSpPr>
          <p:spPr>
            <a:xfrm>
              <a:off x="938450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244" name="Vrije vorm: vorm 243">
              <a:extLst>
                <a:ext uri="{FF2B5EF4-FFF2-40B4-BE49-F238E27FC236}">
                  <a16:creationId xmlns:a16="http://schemas.microsoft.com/office/drawing/2014/main" id="{BEB2514B-CA36-4E88-88CB-EE2F29C56450}"/>
                </a:ext>
              </a:extLst>
            </p:cNvPr>
            <p:cNvSpPr/>
            <p:nvPr/>
          </p:nvSpPr>
          <p:spPr>
            <a:xfrm>
              <a:off x="938450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245" name="Vrije vorm: vorm 244">
              <a:extLst>
                <a:ext uri="{FF2B5EF4-FFF2-40B4-BE49-F238E27FC236}">
                  <a16:creationId xmlns:a16="http://schemas.microsoft.com/office/drawing/2014/main" id="{54F13D69-07CF-44C5-9505-0A59A32116BC}"/>
                </a:ext>
              </a:extLst>
            </p:cNvPr>
            <p:cNvSpPr/>
            <p:nvPr/>
          </p:nvSpPr>
          <p:spPr>
            <a:xfrm>
              <a:off x="938450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246" name="Vrije vorm: vorm 245">
              <a:extLst>
                <a:ext uri="{FF2B5EF4-FFF2-40B4-BE49-F238E27FC236}">
                  <a16:creationId xmlns:a16="http://schemas.microsoft.com/office/drawing/2014/main" id="{3C7CD5EC-B6DF-4DDA-8683-B42999021E21}"/>
                </a:ext>
              </a:extLst>
            </p:cNvPr>
            <p:cNvSpPr/>
            <p:nvPr/>
          </p:nvSpPr>
          <p:spPr>
            <a:xfrm>
              <a:off x="938450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247" name="Vrije vorm: vorm 246">
              <a:extLst>
                <a:ext uri="{FF2B5EF4-FFF2-40B4-BE49-F238E27FC236}">
                  <a16:creationId xmlns:a16="http://schemas.microsoft.com/office/drawing/2014/main" id="{8D9AD9E3-E25A-4320-9EF4-344AAAD0E122}"/>
                </a:ext>
              </a:extLst>
            </p:cNvPr>
            <p:cNvSpPr/>
            <p:nvPr/>
          </p:nvSpPr>
          <p:spPr>
            <a:xfrm>
              <a:off x="938450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248" name="Vrije vorm: vorm 247">
              <a:extLst>
                <a:ext uri="{FF2B5EF4-FFF2-40B4-BE49-F238E27FC236}">
                  <a16:creationId xmlns:a16="http://schemas.microsoft.com/office/drawing/2014/main" id="{1724857A-B13B-453C-85DB-A187E4C0C014}"/>
                </a:ext>
              </a:extLst>
            </p:cNvPr>
            <p:cNvSpPr/>
            <p:nvPr/>
          </p:nvSpPr>
          <p:spPr>
            <a:xfrm>
              <a:off x="938450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249" name="Vrije vorm: vorm 248">
              <a:extLst>
                <a:ext uri="{FF2B5EF4-FFF2-40B4-BE49-F238E27FC236}">
                  <a16:creationId xmlns:a16="http://schemas.microsoft.com/office/drawing/2014/main" id="{88DD47F0-CFB3-481A-985A-4FE1623C30C9}"/>
                </a:ext>
              </a:extLst>
            </p:cNvPr>
            <p:cNvSpPr/>
            <p:nvPr/>
          </p:nvSpPr>
          <p:spPr>
            <a:xfrm>
              <a:off x="938450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250" name="Vrije vorm: vorm 249">
              <a:extLst>
                <a:ext uri="{FF2B5EF4-FFF2-40B4-BE49-F238E27FC236}">
                  <a16:creationId xmlns:a16="http://schemas.microsoft.com/office/drawing/2014/main" id="{2589F8E3-DF89-4FFF-B019-29AFAAED92FB}"/>
                </a:ext>
              </a:extLst>
            </p:cNvPr>
            <p:cNvSpPr/>
            <p:nvPr/>
          </p:nvSpPr>
          <p:spPr>
            <a:xfrm>
              <a:off x="938450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251" name="Vrije vorm: vorm 250">
              <a:extLst>
                <a:ext uri="{FF2B5EF4-FFF2-40B4-BE49-F238E27FC236}">
                  <a16:creationId xmlns:a16="http://schemas.microsoft.com/office/drawing/2014/main" id="{7C4DA9BE-7C7B-43EB-853D-099B25532167}"/>
                </a:ext>
              </a:extLst>
            </p:cNvPr>
            <p:cNvSpPr/>
            <p:nvPr/>
          </p:nvSpPr>
          <p:spPr>
            <a:xfrm>
              <a:off x="938450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252" name="Vrije vorm: vorm 251">
              <a:extLst>
                <a:ext uri="{FF2B5EF4-FFF2-40B4-BE49-F238E27FC236}">
                  <a16:creationId xmlns:a16="http://schemas.microsoft.com/office/drawing/2014/main" id="{226C6566-A96D-4E30-B19E-E8B572A972A6}"/>
                </a:ext>
              </a:extLst>
            </p:cNvPr>
            <p:cNvSpPr/>
            <p:nvPr/>
          </p:nvSpPr>
          <p:spPr>
            <a:xfrm>
              <a:off x="938450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253" name="Vrije vorm: vorm 252">
              <a:extLst>
                <a:ext uri="{FF2B5EF4-FFF2-40B4-BE49-F238E27FC236}">
                  <a16:creationId xmlns:a16="http://schemas.microsoft.com/office/drawing/2014/main" id="{E245DFD3-9BBD-4F1A-B544-12271DE877B2}"/>
                </a:ext>
              </a:extLst>
            </p:cNvPr>
            <p:cNvSpPr/>
            <p:nvPr/>
          </p:nvSpPr>
          <p:spPr>
            <a:xfrm>
              <a:off x="938450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254" name="Vrije vorm: vorm 253">
              <a:extLst>
                <a:ext uri="{FF2B5EF4-FFF2-40B4-BE49-F238E27FC236}">
                  <a16:creationId xmlns:a16="http://schemas.microsoft.com/office/drawing/2014/main" id="{D95161EA-24AD-48DD-9372-44675E835550}"/>
                </a:ext>
              </a:extLst>
            </p:cNvPr>
            <p:cNvSpPr/>
            <p:nvPr/>
          </p:nvSpPr>
          <p:spPr>
            <a:xfrm>
              <a:off x="1077515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255" name="Vrije vorm: vorm 254">
              <a:extLst>
                <a:ext uri="{FF2B5EF4-FFF2-40B4-BE49-F238E27FC236}">
                  <a16:creationId xmlns:a16="http://schemas.microsoft.com/office/drawing/2014/main" id="{CBD13926-04E9-4D88-ADCA-9BF422736EDC}"/>
                </a:ext>
              </a:extLst>
            </p:cNvPr>
            <p:cNvSpPr/>
            <p:nvPr/>
          </p:nvSpPr>
          <p:spPr>
            <a:xfrm>
              <a:off x="1077515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256" name="Vrije vorm: vorm 255">
              <a:extLst>
                <a:ext uri="{FF2B5EF4-FFF2-40B4-BE49-F238E27FC236}">
                  <a16:creationId xmlns:a16="http://schemas.microsoft.com/office/drawing/2014/main" id="{ACB3FA1F-1790-496B-8A86-FD44BEA13282}"/>
                </a:ext>
              </a:extLst>
            </p:cNvPr>
            <p:cNvSpPr/>
            <p:nvPr/>
          </p:nvSpPr>
          <p:spPr>
            <a:xfrm>
              <a:off x="1077515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257" name="Vrije vorm: vorm 256">
              <a:extLst>
                <a:ext uri="{FF2B5EF4-FFF2-40B4-BE49-F238E27FC236}">
                  <a16:creationId xmlns:a16="http://schemas.microsoft.com/office/drawing/2014/main" id="{CD8765C5-2D15-4B70-816C-2DF9D4A26093}"/>
                </a:ext>
              </a:extLst>
            </p:cNvPr>
            <p:cNvSpPr/>
            <p:nvPr/>
          </p:nvSpPr>
          <p:spPr>
            <a:xfrm>
              <a:off x="1077515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258" name="Vrije vorm: vorm 257">
              <a:extLst>
                <a:ext uri="{FF2B5EF4-FFF2-40B4-BE49-F238E27FC236}">
                  <a16:creationId xmlns:a16="http://schemas.microsoft.com/office/drawing/2014/main" id="{7CFA7C81-72EF-442D-92CC-CDDFFE8648DA}"/>
                </a:ext>
              </a:extLst>
            </p:cNvPr>
            <p:cNvSpPr/>
            <p:nvPr/>
          </p:nvSpPr>
          <p:spPr>
            <a:xfrm>
              <a:off x="1077515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259" name="Vrije vorm: vorm 258">
              <a:extLst>
                <a:ext uri="{FF2B5EF4-FFF2-40B4-BE49-F238E27FC236}">
                  <a16:creationId xmlns:a16="http://schemas.microsoft.com/office/drawing/2014/main" id="{33985638-E02B-47C8-A837-C5F8BDDBDCBD}"/>
                </a:ext>
              </a:extLst>
            </p:cNvPr>
            <p:cNvSpPr/>
            <p:nvPr/>
          </p:nvSpPr>
          <p:spPr>
            <a:xfrm>
              <a:off x="1077515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260" name="Vrije vorm: vorm 259">
              <a:extLst>
                <a:ext uri="{FF2B5EF4-FFF2-40B4-BE49-F238E27FC236}">
                  <a16:creationId xmlns:a16="http://schemas.microsoft.com/office/drawing/2014/main" id="{748E75A6-EBE4-4D24-B51D-D8F61A8BC03F}"/>
                </a:ext>
              </a:extLst>
            </p:cNvPr>
            <p:cNvSpPr/>
            <p:nvPr/>
          </p:nvSpPr>
          <p:spPr>
            <a:xfrm>
              <a:off x="1077515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261" name="Vrije vorm: vorm 260">
              <a:extLst>
                <a:ext uri="{FF2B5EF4-FFF2-40B4-BE49-F238E27FC236}">
                  <a16:creationId xmlns:a16="http://schemas.microsoft.com/office/drawing/2014/main" id="{6B00294F-4A25-4D23-94E1-6F0E33598E5A}"/>
                </a:ext>
              </a:extLst>
            </p:cNvPr>
            <p:cNvSpPr/>
            <p:nvPr/>
          </p:nvSpPr>
          <p:spPr>
            <a:xfrm>
              <a:off x="1077515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262" name="Vrije vorm: vorm 261">
              <a:extLst>
                <a:ext uri="{FF2B5EF4-FFF2-40B4-BE49-F238E27FC236}">
                  <a16:creationId xmlns:a16="http://schemas.microsoft.com/office/drawing/2014/main" id="{94ED50B9-8C05-4F65-97B1-35B065E70EAB}"/>
                </a:ext>
              </a:extLst>
            </p:cNvPr>
            <p:cNvSpPr/>
            <p:nvPr/>
          </p:nvSpPr>
          <p:spPr>
            <a:xfrm>
              <a:off x="1077515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263" name="Vrije vorm: vorm 262">
              <a:extLst>
                <a:ext uri="{FF2B5EF4-FFF2-40B4-BE49-F238E27FC236}">
                  <a16:creationId xmlns:a16="http://schemas.microsoft.com/office/drawing/2014/main" id="{EF0CC7DB-9979-4E90-8835-AA3B0EFDCBDD}"/>
                </a:ext>
              </a:extLst>
            </p:cNvPr>
            <p:cNvSpPr/>
            <p:nvPr/>
          </p:nvSpPr>
          <p:spPr>
            <a:xfrm>
              <a:off x="1077515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264" name="Vrije vorm: vorm 263">
              <a:extLst>
                <a:ext uri="{FF2B5EF4-FFF2-40B4-BE49-F238E27FC236}">
                  <a16:creationId xmlns:a16="http://schemas.microsoft.com/office/drawing/2014/main" id="{6015355D-33D2-4E1D-8918-20E789D59A68}"/>
                </a:ext>
              </a:extLst>
            </p:cNvPr>
            <p:cNvSpPr/>
            <p:nvPr/>
          </p:nvSpPr>
          <p:spPr>
            <a:xfrm>
              <a:off x="1077515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265" name="Vrije vorm: vorm 264">
              <a:extLst>
                <a:ext uri="{FF2B5EF4-FFF2-40B4-BE49-F238E27FC236}">
                  <a16:creationId xmlns:a16="http://schemas.microsoft.com/office/drawing/2014/main" id="{F01E6A87-05F9-438A-9FAA-A803531B4491}"/>
                </a:ext>
              </a:extLst>
            </p:cNvPr>
            <p:cNvSpPr/>
            <p:nvPr/>
          </p:nvSpPr>
          <p:spPr>
            <a:xfrm>
              <a:off x="1077515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266" name="Vrije vorm: vorm 265">
              <a:extLst>
                <a:ext uri="{FF2B5EF4-FFF2-40B4-BE49-F238E27FC236}">
                  <a16:creationId xmlns:a16="http://schemas.microsoft.com/office/drawing/2014/main" id="{22AB7446-72D9-4C7B-85F8-1DC005F3C428}"/>
                </a:ext>
              </a:extLst>
            </p:cNvPr>
            <p:cNvSpPr/>
            <p:nvPr/>
          </p:nvSpPr>
          <p:spPr>
            <a:xfrm>
              <a:off x="1216580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267" name="Vrije vorm: vorm 266">
              <a:extLst>
                <a:ext uri="{FF2B5EF4-FFF2-40B4-BE49-F238E27FC236}">
                  <a16:creationId xmlns:a16="http://schemas.microsoft.com/office/drawing/2014/main" id="{E9F73508-DB02-48FC-AB7A-3F0588C03F3A}"/>
                </a:ext>
              </a:extLst>
            </p:cNvPr>
            <p:cNvSpPr/>
            <p:nvPr/>
          </p:nvSpPr>
          <p:spPr>
            <a:xfrm>
              <a:off x="1216580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268" name="Vrije vorm: vorm 267">
              <a:extLst>
                <a:ext uri="{FF2B5EF4-FFF2-40B4-BE49-F238E27FC236}">
                  <a16:creationId xmlns:a16="http://schemas.microsoft.com/office/drawing/2014/main" id="{7B0E439F-9C0F-439A-A3DF-549D2934FD37}"/>
                </a:ext>
              </a:extLst>
            </p:cNvPr>
            <p:cNvSpPr/>
            <p:nvPr/>
          </p:nvSpPr>
          <p:spPr>
            <a:xfrm>
              <a:off x="1216580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269" name="Vrije vorm: vorm 268">
              <a:extLst>
                <a:ext uri="{FF2B5EF4-FFF2-40B4-BE49-F238E27FC236}">
                  <a16:creationId xmlns:a16="http://schemas.microsoft.com/office/drawing/2014/main" id="{080BDC9C-CAAF-419E-A180-50937D37C30B}"/>
                </a:ext>
              </a:extLst>
            </p:cNvPr>
            <p:cNvSpPr/>
            <p:nvPr/>
          </p:nvSpPr>
          <p:spPr>
            <a:xfrm>
              <a:off x="1216580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270" name="Vrije vorm: vorm 269">
              <a:extLst>
                <a:ext uri="{FF2B5EF4-FFF2-40B4-BE49-F238E27FC236}">
                  <a16:creationId xmlns:a16="http://schemas.microsoft.com/office/drawing/2014/main" id="{614D0A52-7F45-45F6-91A1-2D61A3506347}"/>
                </a:ext>
              </a:extLst>
            </p:cNvPr>
            <p:cNvSpPr/>
            <p:nvPr/>
          </p:nvSpPr>
          <p:spPr>
            <a:xfrm>
              <a:off x="1216580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271" name="Vrije vorm: vorm 270">
              <a:extLst>
                <a:ext uri="{FF2B5EF4-FFF2-40B4-BE49-F238E27FC236}">
                  <a16:creationId xmlns:a16="http://schemas.microsoft.com/office/drawing/2014/main" id="{D22BC105-797F-425A-9CAF-2622037CD94E}"/>
                </a:ext>
              </a:extLst>
            </p:cNvPr>
            <p:cNvSpPr/>
            <p:nvPr/>
          </p:nvSpPr>
          <p:spPr>
            <a:xfrm>
              <a:off x="1216580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272" name="Vrije vorm: vorm 271">
              <a:extLst>
                <a:ext uri="{FF2B5EF4-FFF2-40B4-BE49-F238E27FC236}">
                  <a16:creationId xmlns:a16="http://schemas.microsoft.com/office/drawing/2014/main" id="{1804B6FC-AD3C-433B-ABFC-122C7F1A50B1}"/>
                </a:ext>
              </a:extLst>
            </p:cNvPr>
            <p:cNvSpPr/>
            <p:nvPr/>
          </p:nvSpPr>
          <p:spPr>
            <a:xfrm>
              <a:off x="1216580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273" name="Vrije vorm: vorm 272">
              <a:extLst>
                <a:ext uri="{FF2B5EF4-FFF2-40B4-BE49-F238E27FC236}">
                  <a16:creationId xmlns:a16="http://schemas.microsoft.com/office/drawing/2014/main" id="{87910B5A-D3F0-400D-8C8F-B197C2E0315B}"/>
                </a:ext>
              </a:extLst>
            </p:cNvPr>
            <p:cNvSpPr/>
            <p:nvPr/>
          </p:nvSpPr>
          <p:spPr>
            <a:xfrm>
              <a:off x="1216580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274" name="Vrije vorm: vorm 273">
              <a:extLst>
                <a:ext uri="{FF2B5EF4-FFF2-40B4-BE49-F238E27FC236}">
                  <a16:creationId xmlns:a16="http://schemas.microsoft.com/office/drawing/2014/main" id="{11C2B0BB-92CF-4850-AC2A-DAD9F53565B0}"/>
                </a:ext>
              </a:extLst>
            </p:cNvPr>
            <p:cNvSpPr/>
            <p:nvPr/>
          </p:nvSpPr>
          <p:spPr>
            <a:xfrm>
              <a:off x="1216580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275" name="Vrije vorm: vorm 274">
              <a:extLst>
                <a:ext uri="{FF2B5EF4-FFF2-40B4-BE49-F238E27FC236}">
                  <a16:creationId xmlns:a16="http://schemas.microsoft.com/office/drawing/2014/main" id="{D95FEFB3-6BBF-4F88-AEC1-2C039BF40197}"/>
                </a:ext>
              </a:extLst>
            </p:cNvPr>
            <p:cNvSpPr/>
            <p:nvPr/>
          </p:nvSpPr>
          <p:spPr>
            <a:xfrm>
              <a:off x="1216580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276" name="Vrije vorm: vorm 275">
              <a:extLst>
                <a:ext uri="{FF2B5EF4-FFF2-40B4-BE49-F238E27FC236}">
                  <a16:creationId xmlns:a16="http://schemas.microsoft.com/office/drawing/2014/main" id="{8B5243DF-2F27-4383-B5B1-AC6B3AEE3D8D}"/>
                </a:ext>
              </a:extLst>
            </p:cNvPr>
            <p:cNvSpPr/>
            <p:nvPr/>
          </p:nvSpPr>
          <p:spPr>
            <a:xfrm>
              <a:off x="1216580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277" name="Vrije vorm: vorm 276">
              <a:extLst>
                <a:ext uri="{FF2B5EF4-FFF2-40B4-BE49-F238E27FC236}">
                  <a16:creationId xmlns:a16="http://schemas.microsoft.com/office/drawing/2014/main" id="{548C792A-C349-49EA-A56D-5FD40D9BDA4B}"/>
                </a:ext>
              </a:extLst>
            </p:cNvPr>
            <p:cNvSpPr/>
            <p:nvPr/>
          </p:nvSpPr>
          <p:spPr>
            <a:xfrm>
              <a:off x="1216580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278" name="Vrije vorm: vorm 277">
              <a:extLst>
                <a:ext uri="{FF2B5EF4-FFF2-40B4-BE49-F238E27FC236}">
                  <a16:creationId xmlns:a16="http://schemas.microsoft.com/office/drawing/2014/main" id="{A879EFCB-22CB-4E1F-ADFB-B60FAB9EE839}"/>
                </a:ext>
              </a:extLst>
            </p:cNvPr>
            <p:cNvSpPr/>
            <p:nvPr/>
          </p:nvSpPr>
          <p:spPr>
            <a:xfrm>
              <a:off x="1355645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279" name="Vrije vorm: vorm 278">
              <a:extLst>
                <a:ext uri="{FF2B5EF4-FFF2-40B4-BE49-F238E27FC236}">
                  <a16:creationId xmlns:a16="http://schemas.microsoft.com/office/drawing/2014/main" id="{DEEEEDD9-0D85-47C2-BCCC-3C4EE2B0E771}"/>
                </a:ext>
              </a:extLst>
            </p:cNvPr>
            <p:cNvSpPr/>
            <p:nvPr/>
          </p:nvSpPr>
          <p:spPr>
            <a:xfrm>
              <a:off x="1355645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280" name="Vrije vorm: vorm 279">
              <a:extLst>
                <a:ext uri="{FF2B5EF4-FFF2-40B4-BE49-F238E27FC236}">
                  <a16:creationId xmlns:a16="http://schemas.microsoft.com/office/drawing/2014/main" id="{84DB55BE-4CCF-4D52-9478-755AA7EC98C1}"/>
                </a:ext>
              </a:extLst>
            </p:cNvPr>
            <p:cNvSpPr/>
            <p:nvPr/>
          </p:nvSpPr>
          <p:spPr>
            <a:xfrm>
              <a:off x="1355645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281" name="Vrije vorm: vorm 280">
              <a:extLst>
                <a:ext uri="{FF2B5EF4-FFF2-40B4-BE49-F238E27FC236}">
                  <a16:creationId xmlns:a16="http://schemas.microsoft.com/office/drawing/2014/main" id="{AF2D2390-9B86-4896-9EA7-9612FB85711E}"/>
                </a:ext>
              </a:extLst>
            </p:cNvPr>
            <p:cNvSpPr/>
            <p:nvPr/>
          </p:nvSpPr>
          <p:spPr>
            <a:xfrm>
              <a:off x="1355645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282" name="Vrije vorm: vorm 281">
              <a:extLst>
                <a:ext uri="{FF2B5EF4-FFF2-40B4-BE49-F238E27FC236}">
                  <a16:creationId xmlns:a16="http://schemas.microsoft.com/office/drawing/2014/main" id="{4C0E7423-BF43-4725-980A-34FA014FA767}"/>
                </a:ext>
              </a:extLst>
            </p:cNvPr>
            <p:cNvSpPr/>
            <p:nvPr/>
          </p:nvSpPr>
          <p:spPr>
            <a:xfrm>
              <a:off x="1355645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283" name="Vrije vorm: vorm 282">
              <a:extLst>
                <a:ext uri="{FF2B5EF4-FFF2-40B4-BE49-F238E27FC236}">
                  <a16:creationId xmlns:a16="http://schemas.microsoft.com/office/drawing/2014/main" id="{71966838-9EB8-47F9-AB63-3DAC5496CFFD}"/>
                </a:ext>
              </a:extLst>
            </p:cNvPr>
            <p:cNvSpPr/>
            <p:nvPr/>
          </p:nvSpPr>
          <p:spPr>
            <a:xfrm>
              <a:off x="1355645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284" name="Vrije vorm: vorm 283">
              <a:extLst>
                <a:ext uri="{FF2B5EF4-FFF2-40B4-BE49-F238E27FC236}">
                  <a16:creationId xmlns:a16="http://schemas.microsoft.com/office/drawing/2014/main" id="{6AB90869-2B00-4821-B200-44A5D5F5C40E}"/>
                </a:ext>
              </a:extLst>
            </p:cNvPr>
            <p:cNvSpPr/>
            <p:nvPr/>
          </p:nvSpPr>
          <p:spPr>
            <a:xfrm>
              <a:off x="1355645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285" name="Vrije vorm: vorm 284">
              <a:extLst>
                <a:ext uri="{FF2B5EF4-FFF2-40B4-BE49-F238E27FC236}">
                  <a16:creationId xmlns:a16="http://schemas.microsoft.com/office/drawing/2014/main" id="{30B4F58A-33DA-46AC-B0C1-520F115FE70D}"/>
                </a:ext>
              </a:extLst>
            </p:cNvPr>
            <p:cNvSpPr/>
            <p:nvPr/>
          </p:nvSpPr>
          <p:spPr>
            <a:xfrm>
              <a:off x="1355645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286" name="Vrije vorm: vorm 285">
              <a:extLst>
                <a:ext uri="{FF2B5EF4-FFF2-40B4-BE49-F238E27FC236}">
                  <a16:creationId xmlns:a16="http://schemas.microsoft.com/office/drawing/2014/main" id="{88A4FB4B-8224-44D2-A337-154B8A71A1E5}"/>
                </a:ext>
              </a:extLst>
            </p:cNvPr>
            <p:cNvSpPr/>
            <p:nvPr/>
          </p:nvSpPr>
          <p:spPr>
            <a:xfrm>
              <a:off x="1355645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287" name="Vrije vorm: vorm 286">
              <a:extLst>
                <a:ext uri="{FF2B5EF4-FFF2-40B4-BE49-F238E27FC236}">
                  <a16:creationId xmlns:a16="http://schemas.microsoft.com/office/drawing/2014/main" id="{04172D06-37CB-4AD6-B377-F54981178485}"/>
                </a:ext>
              </a:extLst>
            </p:cNvPr>
            <p:cNvSpPr/>
            <p:nvPr/>
          </p:nvSpPr>
          <p:spPr>
            <a:xfrm>
              <a:off x="1355645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288" name="Vrije vorm: vorm 287">
              <a:extLst>
                <a:ext uri="{FF2B5EF4-FFF2-40B4-BE49-F238E27FC236}">
                  <a16:creationId xmlns:a16="http://schemas.microsoft.com/office/drawing/2014/main" id="{CD898590-9A56-48D1-83CE-790914020D3F}"/>
                </a:ext>
              </a:extLst>
            </p:cNvPr>
            <p:cNvSpPr/>
            <p:nvPr/>
          </p:nvSpPr>
          <p:spPr>
            <a:xfrm>
              <a:off x="1355645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289" name="Vrije vorm: vorm 288">
              <a:extLst>
                <a:ext uri="{FF2B5EF4-FFF2-40B4-BE49-F238E27FC236}">
                  <a16:creationId xmlns:a16="http://schemas.microsoft.com/office/drawing/2014/main" id="{83B32B6C-144A-4AF2-9C19-F2110782CDC5}"/>
                </a:ext>
              </a:extLst>
            </p:cNvPr>
            <p:cNvSpPr/>
            <p:nvPr/>
          </p:nvSpPr>
          <p:spPr>
            <a:xfrm>
              <a:off x="1355645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290" name="Vrije vorm: vorm 289">
              <a:extLst>
                <a:ext uri="{FF2B5EF4-FFF2-40B4-BE49-F238E27FC236}">
                  <a16:creationId xmlns:a16="http://schemas.microsoft.com/office/drawing/2014/main" id="{0949DD4B-4317-4669-BE85-9057F5C61DAC}"/>
                </a:ext>
              </a:extLst>
            </p:cNvPr>
            <p:cNvSpPr/>
            <p:nvPr/>
          </p:nvSpPr>
          <p:spPr>
            <a:xfrm>
              <a:off x="1494710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291" name="Vrije vorm: vorm 290">
              <a:extLst>
                <a:ext uri="{FF2B5EF4-FFF2-40B4-BE49-F238E27FC236}">
                  <a16:creationId xmlns:a16="http://schemas.microsoft.com/office/drawing/2014/main" id="{91C36D88-0E9E-4B86-B70B-112F890140AE}"/>
                </a:ext>
              </a:extLst>
            </p:cNvPr>
            <p:cNvSpPr/>
            <p:nvPr/>
          </p:nvSpPr>
          <p:spPr>
            <a:xfrm>
              <a:off x="1494710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292" name="Vrije vorm: vorm 291">
              <a:extLst>
                <a:ext uri="{FF2B5EF4-FFF2-40B4-BE49-F238E27FC236}">
                  <a16:creationId xmlns:a16="http://schemas.microsoft.com/office/drawing/2014/main" id="{493A8652-94EC-44F5-8832-0E5B52078664}"/>
                </a:ext>
              </a:extLst>
            </p:cNvPr>
            <p:cNvSpPr/>
            <p:nvPr/>
          </p:nvSpPr>
          <p:spPr>
            <a:xfrm>
              <a:off x="1494710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293" name="Vrije vorm: vorm 292">
              <a:extLst>
                <a:ext uri="{FF2B5EF4-FFF2-40B4-BE49-F238E27FC236}">
                  <a16:creationId xmlns:a16="http://schemas.microsoft.com/office/drawing/2014/main" id="{0775AFEE-9B42-4F99-94B5-5967161B6914}"/>
                </a:ext>
              </a:extLst>
            </p:cNvPr>
            <p:cNvSpPr/>
            <p:nvPr/>
          </p:nvSpPr>
          <p:spPr>
            <a:xfrm>
              <a:off x="1494710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294" name="Vrije vorm: vorm 293">
              <a:extLst>
                <a:ext uri="{FF2B5EF4-FFF2-40B4-BE49-F238E27FC236}">
                  <a16:creationId xmlns:a16="http://schemas.microsoft.com/office/drawing/2014/main" id="{74130020-E86E-44F2-942D-581737FC0148}"/>
                </a:ext>
              </a:extLst>
            </p:cNvPr>
            <p:cNvSpPr/>
            <p:nvPr/>
          </p:nvSpPr>
          <p:spPr>
            <a:xfrm>
              <a:off x="1494710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295" name="Vrije vorm: vorm 294">
              <a:extLst>
                <a:ext uri="{FF2B5EF4-FFF2-40B4-BE49-F238E27FC236}">
                  <a16:creationId xmlns:a16="http://schemas.microsoft.com/office/drawing/2014/main" id="{7CE82AFB-AE7D-49D8-B23D-F0816063C2FF}"/>
                </a:ext>
              </a:extLst>
            </p:cNvPr>
            <p:cNvSpPr/>
            <p:nvPr/>
          </p:nvSpPr>
          <p:spPr>
            <a:xfrm>
              <a:off x="1494710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296" name="Vrije vorm: vorm 295">
              <a:extLst>
                <a:ext uri="{FF2B5EF4-FFF2-40B4-BE49-F238E27FC236}">
                  <a16:creationId xmlns:a16="http://schemas.microsoft.com/office/drawing/2014/main" id="{D0DF6A50-1F7E-409C-B554-2D46D99BE9FF}"/>
                </a:ext>
              </a:extLst>
            </p:cNvPr>
            <p:cNvSpPr/>
            <p:nvPr/>
          </p:nvSpPr>
          <p:spPr>
            <a:xfrm>
              <a:off x="1494710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297" name="Vrije vorm: vorm 296">
              <a:extLst>
                <a:ext uri="{FF2B5EF4-FFF2-40B4-BE49-F238E27FC236}">
                  <a16:creationId xmlns:a16="http://schemas.microsoft.com/office/drawing/2014/main" id="{27CC0782-9D09-4503-B890-52ADCF1FF117}"/>
                </a:ext>
              </a:extLst>
            </p:cNvPr>
            <p:cNvSpPr/>
            <p:nvPr/>
          </p:nvSpPr>
          <p:spPr>
            <a:xfrm>
              <a:off x="1494710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298" name="Vrije vorm: vorm 297">
              <a:extLst>
                <a:ext uri="{FF2B5EF4-FFF2-40B4-BE49-F238E27FC236}">
                  <a16:creationId xmlns:a16="http://schemas.microsoft.com/office/drawing/2014/main" id="{38057788-17E8-4311-B8BA-7B3427BE1535}"/>
                </a:ext>
              </a:extLst>
            </p:cNvPr>
            <p:cNvSpPr/>
            <p:nvPr/>
          </p:nvSpPr>
          <p:spPr>
            <a:xfrm>
              <a:off x="1494710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299" name="Vrije vorm: vorm 298">
              <a:extLst>
                <a:ext uri="{FF2B5EF4-FFF2-40B4-BE49-F238E27FC236}">
                  <a16:creationId xmlns:a16="http://schemas.microsoft.com/office/drawing/2014/main" id="{2F09411C-C36C-4181-9924-5337E3B5AADA}"/>
                </a:ext>
              </a:extLst>
            </p:cNvPr>
            <p:cNvSpPr/>
            <p:nvPr/>
          </p:nvSpPr>
          <p:spPr>
            <a:xfrm>
              <a:off x="1494710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300" name="Vrije vorm: vorm 299">
              <a:extLst>
                <a:ext uri="{FF2B5EF4-FFF2-40B4-BE49-F238E27FC236}">
                  <a16:creationId xmlns:a16="http://schemas.microsoft.com/office/drawing/2014/main" id="{FF54E9C0-3B3E-40B8-AA75-C9F0CBE9017C}"/>
                </a:ext>
              </a:extLst>
            </p:cNvPr>
            <p:cNvSpPr/>
            <p:nvPr/>
          </p:nvSpPr>
          <p:spPr>
            <a:xfrm>
              <a:off x="1494710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301" name="Vrije vorm: vorm 300">
              <a:extLst>
                <a:ext uri="{FF2B5EF4-FFF2-40B4-BE49-F238E27FC236}">
                  <a16:creationId xmlns:a16="http://schemas.microsoft.com/office/drawing/2014/main" id="{4F1990F5-C890-43BE-8EAA-2B4919084C48}"/>
                </a:ext>
              </a:extLst>
            </p:cNvPr>
            <p:cNvSpPr/>
            <p:nvPr/>
          </p:nvSpPr>
          <p:spPr>
            <a:xfrm>
              <a:off x="1494710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302" name="Vrije vorm: vorm 301">
              <a:extLst>
                <a:ext uri="{FF2B5EF4-FFF2-40B4-BE49-F238E27FC236}">
                  <a16:creationId xmlns:a16="http://schemas.microsoft.com/office/drawing/2014/main" id="{B0BB263B-B6E9-4194-BC3B-8E01BA8010ED}"/>
                </a:ext>
              </a:extLst>
            </p:cNvPr>
            <p:cNvSpPr/>
            <p:nvPr/>
          </p:nvSpPr>
          <p:spPr>
            <a:xfrm>
              <a:off x="1633775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303" name="Vrije vorm: vorm 302">
              <a:extLst>
                <a:ext uri="{FF2B5EF4-FFF2-40B4-BE49-F238E27FC236}">
                  <a16:creationId xmlns:a16="http://schemas.microsoft.com/office/drawing/2014/main" id="{6EB579CC-67F4-4BF2-B7CA-8CF45EFEF164}"/>
                </a:ext>
              </a:extLst>
            </p:cNvPr>
            <p:cNvSpPr/>
            <p:nvPr/>
          </p:nvSpPr>
          <p:spPr>
            <a:xfrm>
              <a:off x="1633775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304" name="Vrije vorm: vorm 303">
              <a:extLst>
                <a:ext uri="{FF2B5EF4-FFF2-40B4-BE49-F238E27FC236}">
                  <a16:creationId xmlns:a16="http://schemas.microsoft.com/office/drawing/2014/main" id="{768C3711-5C73-4CAD-A09B-8AD8D504CF6A}"/>
                </a:ext>
              </a:extLst>
            </p:cNvPr>
            <p:cNvSpPr/>
            <p:nvPr/>
          </p:nvSpPr>
          <p:spPr>
            <a:xfrm>
              <a:off x="1633775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305" name="Vrije vorm: vorm 304">
              <a:extLst>
                <a:ext uri="{FF2B5EF4-FFF2-40B4-BE49-F238E27FC236}">
                  <a16:creationId xmlns:a16="http://schemas.microsoft.com/office/drawing/2014/main" id="{67BC1828-8DA8-46DC-A197-48196280F354}"/>
                </a:ext>
              </a:extLst>
            </p:cNvPr>
            <p:cNvSpPr/>
            <p:nvPr/>
          </p:nvSpPr>
          <p:spPr>
            <a:xfrm>
              <a:off x="1633775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306" name="Vrije vorm: vorm 305">
              <a:extLst>
                <a:ext uri="{FF2B5EF4-FFF2-40B4-BE49-F238E27FC236}">
                  <a16:creationId xmlns:a16="http://schemas.microsoft.com/office/drawing/2014/main" id="{CFAD1716-2C85-40CD-8FD3-69A735B88467}"/>
                </a:ext>
              </a:extLst>
            </p:cNvPr>
            <p:cNvSpPr/>
            <p:nvPr/>
          </p:nvSpPr>
          <p:spPr>
            <a:xfrm>
              <a:off x="1633775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307" name="Vrije vorm: vorm 306">
              <a:extLst>
                <a:ext uri="{FF2B5EF4-FFF2-40B4-BE49-F238E27FC236}">
                  <a16:creationId xmlns:a16="http://schemas.microsoft.com/office/drawing/2014/main" id="{E65EAAB6-E979-4D23-8011-C11F6740C397}"/>
                </a:ext>
              </a:extLst>
            </p:cNvPr>
            <p:cNvSpPr/>
            <p:nvPr/>
          </p:nvSpPr>
          <p:spPr>
            <a:xfrm>
              <a:off x="1633775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308" name="Vrije vorm: vorm 307">
              <a:extLst>
                <a:ext uri="{FF2B5EF4-FFF2-40B4-BE49-F238E27FC236}">
                  <a16:creationId xmlns:a16="http://schemas.microsoft.com/office/drawing/2014/main" id="{DBAE8A15-9EE2-45A3-B633-3E8C2310F4C2}"/>
                </a:ext>
              </a:extLst>
            </p:cNvPr>
            <p:cNvSpPr/>
            <p:nvPr/>
          </p:nvSpPr>
          <p:spPr>
            <a:xfrm>
              <a:off x="1633775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309" name="Vrije vorm: vorm 308">
              <a:extLst>
                <a:ext uri="{FF2B5EF4-FFF2-40B4-BE49-F238E27FC236}">
                  <a16:creationId xmlns:a16="http://schemas.microsoft.com/office/drawing/2014/main" id="{D753326B-8874-4E7C-AA7E-A545A47E3574}"/>
                </a:ext>
              </a:extLst>
            </p:cNvPr>
            <p:cNvSpPr/>
            <p:nvPr/>
          </p:nvSpPr>
          <p:spPr>
            <a:xfrm>
              <a:off x="1633775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310" name="Vrije vorm: vorm 309">
              <a:extLst>
                <a:ext uri="{FF2B5EF4-FFF2-40B4-BE49-F238E27FC236}">
                  <a16:creationId xmlns:a16="http://schemas.microsoft.com/office/drawing/2014/main" id="{5DDD3B5E-6A57-497A-B6F4-B63BF165269B}"/>
                </a:ext>
              </a:extLst>
            </p:cNvPr>
            <p:cNvSpPr/>
            <p:nvPr/>
          </p:nvSpPr>
          <p:spPr>
            <a:xfrm>
              <a:off x="1633775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311" name="Vrije vorm: vorm 310">
              <a:extLst>
                <a:ext uri="{FF2B5EF4-FFF2-40B4-BE49-F238E27FC236}">
                  <a16:creationId xmlns:a16="http://schemas.microsoft.com/office/drawing/2014/main" id="{3D08178D-F7D5-4D3A-9450-60366D69715B}"/>
                </a:ext>
              </a:extLst>
            </p:cNvPr>
            <p:cNvSpPr/>
            <p:nvPr/>
          </p:nvSpPr>
          <p:spPr>
            <a:xfrm>
              <a:off x="1633775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312" name="Vrije vorm: vorm 311">
              <a:extLst>
                <a:ext uri="{FF2B5EF4-FFF2-40B4-BE49-F238E27FC236}">
                  <a16:creationId xmlns:a16="http://schemas.microsoft.com/office/drawing/2014/main" id="{EBF44C3E-9D51-4C63-B82B-3F96ADEDB96B}"/>
                </a:ext>
              </a:extLst>
            </p:cNvPr>
            <p:cNvSpPr/>
            <p:nvPr/>
          </p:nvSpPr>
          <p:spPr>
            <a:xfrm>
              <a:off x="1633775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313" name="Vrije vorm: vorm 312">
              <a:extLst>
                <a:ext uri="{FF2B5EF4-FFF2-40B4-BE49-F238E27FC236}">
                  <a16:creationId xmlns:a16="http://schemas.microsoft.com/office/drawing/2014/main" id="{6BFC47CB-5B02-4DAB-A17E-F94EA310D04E}"/>
                </a:ext>
              </a:extLst>
            </p:cNvPr>
            <p:cNvSpPr/>
            <p:nvPr/>
          </p:nvSpPr>
          <p:spPr>
            <a:xfrm>
              <a:off x="1633775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314" name="Vrije vorm: vorm 313">
              <a:extLst>
                <a:ext uri="{FF2B5EF4-FFF2-40B4-BE49-F238E27FC236}">
                  <a16:creationId xmlns:a16="http://schemas.microsoft.com/office/drawing/2014/main" id="{F19208B1-17AB-43B4-B0AD-E5828CAFAFB9}"/>
                </a:ext>
              </a:extLst>
            </p:cNvPr>
            <p:cNvSpPr/>
            <p:nvPr/>
          </p:nvSpPr>
          <p:spPr>
            <a:xfrm>
              <a:off x="-7144" y="9289256"/>
              <a:ext cx="17621250" cy="561975"/>
            </a:xfrm>
            <a:custGeom>
              <a:avLst/>
              <a:gdLst>
                <a:gd name="connsiteX0" fmla="*/ 7144 w 17621250"/>
                <a:gd name="connsiteY0" fmla="*/ 7144 h 561975"/>
                <a:gd name="connsiteX1" fmla="*/ 17618868 w 17621250"/>
                <a:gd name="connsiteY1" fmla="*/ 7144 h 561975"/>
                <a:gd name="connsiteX2" fmla="*/ 17618868 w 17621250"/>
                <a:gd name="connsiteY2" fmla="*/ 559594 h 561975"/>
                <a:gd name="connsiteX3" fmla="*/ 7144 w 176212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7621250" h="561975">
                  <a:moveTo>
                    <a:pt x="7144" y="7144"/>
                  </a:moveTo>
                  <a:lnTo>
                    <a:pt x="17618868" y="7144"/>
                  </a:lnTo>
                  <a:lnTo>
                    <a:pt x="17618868"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grpSp>
      <p:pic>
        <p:nvPicPr>
          <p:cNvPr id="315" name="Graphic 314">
            <a:extLst>
              <a:ext uri="{FF2B5EF4-FFF2-40B4-BE49-F238E27FC236}">
                <a16:creationId xmlns:a16="http://schemas.microsoft.com/office/drawing/2014/main" id="{F02C931F-5CA2-4951-9406-1794839C7F32}"/>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10660845" y="6097799"/>
            <a:ext cx="1227947" cy="629268"/>
          </a:xfrm>
          <a:prstGeom prst="rect">
            <a:avLst/>
          </a:prstGeom>
        </p:spPr>
      </p:pic>
    </p:spTree>
    <p:extLst>
      <p:ext uri="{BB962C8B-B14F-4D97-AF65-F5344CB8AC3E}">
        <p14:creationId xmlns:p14="http://schemas.microsoft.com/office/powerpoint/2010/main" val="4264547399"/>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 id="2147483702" r:id="rId16"/>
    <p:sldLayoutId id="2147483703" r:id="rId17"/>
    <p:sldLayoutId id="2147483704" r:id="rId18"/>
    <p:sldLayoutId id="2147483705" r:id="rId19"/>
    <p:sldLayoutId id="2147483706" r:id="rId20"/>
    <p:sldLayoutId id="2147483707" r:id="rId21"/>
    <p:sldLayoutId id="2147483708" r:id="rId22"/>
    <p:sldLayoutId id="2147483709" r:id="rId23"/>
    <p:sldLayoutId id="2147483710" r:id="rId24"/>
    <p:sldLayoutId id="2147483711" r:id="rId25"/>
  </p:sldLayoutIdLst>
  <p:hf hdr="0"/>
  <p:txStyles>
    <p:titleStyle>
      <a:lvl1pPr algn="l" defTabSz="914446"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11" indent="-228611" algn="l" defTabSz="914446"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34" indent="-228611" algn="l" defTabSz="91444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57" indent="-228611" algn="l" defTabSz="91444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80"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503"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9"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46" rtl="0" eaLnBrk="1" latinLnBrk="0" hangingPunct="1">
        <a:defRPr sz="1800" kern="1200">
          <a:solidFill>
            <a:schemeClr val="tx1"/>
          </a:solidFill>
          <a:latin typeface="+mn-lt"/>
          <a:ea typeface="+mn-ea"/>
          <a:cs typeface="+mn-cs"/>
        </a:defRPr>
      </a:lvl1pPr>
      <a:lvl2pPr marL="457223"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9" algn="l" defTabSz="914446" rtl="0" eaLnBrk="1" latinLnBrk="0" hangingPunct="1">
        <a:defRPr sz="1800" kern="1200">
          <a:solidFill>
            <a:schemeClr val="tx1"/>
          </a:solidFill>
          <a:latin typeface="+mn-lt"/>
          <a:ea typeface="+mn-ea"/>
          <a:cs typeface="+mn-cs"/>
        </a:defRPr>
      </a:lvl4pPr>
      <a:lvl5pPr marL="1828891"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3" algn="l" defTabSz="914446"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60">
          <p15:clr>
            <a:srgbClr val="5ACBF0"/>
          </p15:clr>
        </p15:guide>
        <p15:guide id="2" pos="11094">
          <p15:clr>
            <a:srgbClr val="5ACBF0"/>
          </p15:clr>
        </p15:guide>
        <p15:guide id="3" pos="5877">
          <p15:clr>
            <a:srgbClr val="5ACBF0"/>
          </p15:clr>
        </p15:guide>
        <p15:guide id="4" orient="horz" pos="1475">
          <p15:clr>
            <a:srgbClr val="5ACBF0"/>
          </p15:clr>
        </p15:guide>
        <p15:guide id="5" orient="horz" pos="5327">
          <p15:clr>
            <a:srgbClr val="5ACBF0"/>
          </p15:clr>
        </p15:guide>
        <p15:guide id="6" orient="horz" pos="5765">
          <p15:clr>
            <a:srgbClr val="5ACBF0"/>
          </p15:clr>
        </p15:guide>
        <p15:guide id="7" orient="horz" pos="1037">
          <p15:clr>
            <a:srgbClr val="5ACBF0"/>
          </p15:clr>
        </p15:guide>
        <p15:guide id="8" orient="horz" pos="3392">
          <p15:clr>
            <a:srgbClr val="5ACBF0"/>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18" name="balk onderaan">
            <a:extLst>
              <a:ext uri="{FF2B5EF4-FFF2-40B4-BE49-F238E27FC236}">
                <a16:creationId xmlns:a16="http://schemas.microsoft.com/office/drawing/2014/main" id="{1C347D43-E018-4735-A7B3-BBD71DCA569C}"/>
              </a:ext>
            </a:extLst>
          </p:cNvPr>
          <p:cNvSpPr/>
          <p:nvPr/>
        </p:nvSpPr>
        <p:spPr>
          <a:xfrm>
            <a:off x="-3762" y="6204088"/>
            <a:ext cx="8987691" cy="368163"/>
          </a:xfrm>
          <a:custGeom>
            <a:avLst/>
            <a:gdLst>
              <a:gd name="connsiteX0" fmla="*/ 0 w 15948660"/>
              <a:gd name="connsiteY0" fmla="*/ 0 h 547688"/>
              <a:gd name="connsiteX1" fmla="*/ 15948660 w 15948660"/>
              <a:gd name="connsiteY1" fmla="*/ 0 h 547688"/>
              <a:gd name="connsiteX2" fmla="*/ 15948660 w 15948660"/>
              <a:gd name="connsiteY2" fmla="*/ 547688 h 547688"/>
              <a:gd name="connsiteX3" fmla="*/ 0 w 15948660"/>
              <a:gd name="connsiteY3" fmla="*/ 547688 h 547688"/>
              <a:gd name="connsiteX4" fmla="*/ 0 w 15948660"/>
              <a:gd name="connsiteY4" fmla="*/ 0 h 547688"/>
              <a:gd name="connsiteX0" fmla="*/ 0 w 15948660"/>
              <a:gd name="connsiteY0" fmla="*/ 0 h 547688"/>
              <a:gd name="connsiteX1" fmla="*/ 15948660 w 15948660"/>
              <a:gd name="connsiteY1" fmla="*/ 0 h 547688"/>
              <a:gd name="connsiteX2" fmla="*/ 15946734 w 15948660"/>
              <a:gd name="connsiteY2" fmla="*/ 165212 h 547688"/>
              <a:gd name="connsiteX3" fmla="*/ 15948660 w 15948660"/>
              <a:gd name="connsiteY3" fmla="*/ 547688 h 547688"/>
              <a:gd name="connsiteX4" fmla="*/ 0 w 15948660"/>
              <a:gd name="connsiteY4" fmla="*/ 547688 h 547688"/>
              <a:gd name="connsiteX5" fmla="*/ 0 w 15948660"/>
              <a:gd name="connsiteY5" fmla="*/ 0 h 547688"/>
              <a:gd name="connsiteX0" fmla="*/ 0 w 16140165"/>
              <a:gd name="connsiteY0" fmla="*/ 0 h 547688"/>
              <a:gd name="connsiteX1" fmla="*/ 15948660 w 16140165"/>
              <a:gd name="connsiteY1" fmla="*/ 0 h 547688"/>
              <a:gd name="connsiteX2" fmla="*/ 16140165 w 16140165"/>
              <a:gd name="connsiteY2" fmla="*/ 1926 h 547688"/>
              <a:gd name="connsiteX3" fmla="*/ 15948660 w 16140165"/>
              <a:gd name="connsiteY3" fmla="*/ 547688 h 547688"/>
              <a:gd name="connsiteX4" fmla="*/ 0 w 16140165"/>
              <a:gd name="connsiteY4" fmla="*/ 547688 h 547688"/>
              <a:gd name="connsiteX5" fmla="*/ 0 w 16140165"/>
              <a:gd name="connsiteY5" fmla="*/ 0 h 547688"/>
              <a:gd name="connsiteX0" fmla="*/ 0 w 16097459"/>
              <a:gd name="connsiteY0" fmla="*/ 0 h 547688"/>
              <a:gd name="connsiteX1" fmla="*/ 15948660 w 16097459"/>
              <a:gd name="connsiteY1" fmla="*/ 0 h 547688"/>
              <a:gd name="connsiteX2" fmla="*/ 16097459 w 16097459"/>
              <a:gd name="connsiteY2" fmla="*/ 122506 h 547688"/>
              <a:gd name="connsiteX3" fmla="*/ 15948660 w 16097459"/>
              <a:gd name="connsiteY3" fmla="*/ 547688 h 547688"/>
              <a:gd name="connsiteX4" fmla="*/ 0 w 16097459"/>
              <a:gd name="connsiteY4" fmla="*/ 547688 h 547688"/>
              <a:gd name="connsiteX5" fmla="*/ 0 w 16097459"/>
              <a:gd name="connsiteY5" fmla="*/ 0 h 547688"/>
              <a:gd name="connsiteX0" fmla="*/ 0 w 16135140"/>
              <a:gd name="connsiteY0" fmla="*/ 586 h 548274"/>
              <a:gd name="connsiteX1" fmla="*/ 15948660 w 16135140"/>
              <a:gd name="connsiteY1" fmla="*/ 586 h 548274"/>
              <a:gd name="connsiteX2" fmla="*/ 16135140 w 16135140"/>
              <a:gd name="connsiteY2" fmla="*/ 0 h 548274"/>
              <a:gd name="connsiteX3" fmla="*/ 15948660 w 16135140"/>
              <a:gd name="connsiteY3" fmla="*/ 548274 h 548274"/>
              <a:gd name="connsiteX4" fmla="*/ 0 w 16135140"/>
              <a:gd name="connsiteY4" fmla="*/ 548274 h 548274"/>
              <a:gd name="connsiteX5" fmla="*/ 0 w 16135140"/>
              <a:gd name="connsiteY5" fmla="*/ 586 h 548274"/>
              <a:gd name="connsiteX0" fmla="*/ 0 w 16135140"/>
              <a:gd name="connsiteY0" fmla="*/ 792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0 w 16135140"/>
              <a:gd name="connsiteY5" fmla="*/ 548480 h 548480"/>
              <a:gd name="connsiteX6" fmla="*/ 0 w 16135140"/>
              <a:gd name="connsiteY6" fmla="*/ 792 h 548480"/>
              <a:gd name="connsiteX0" fmla="*/ 0 w 16135140"/>
              <a:gd name="connsiteY0" fmla="*/ 792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146252 w 16135140"/>
              <a:gd name="connsiteY5" fmla="*/ 547688 h 548480"/>
              <a:gd name="connsiteX6" fmla="*/ 0 w 16135140"/>
              <a:gd name="connsiteY6" fmla="*/ 548480 h 548480"/>
              <a:gd name="connsiteX7" fmla="*/ 0 w 16135140"/>
              <a:gd name="connsiteY7" fmla="*/ 792 h 548480"/>
              <a:gd name="connsiteX0" fmla="*/ 0 w 16135140"/>
              <a:gd name="connsiteY0" fmla="*/ 548480 h 548480"/>
              <a:gd name="connsiteX1" fmla="*/ 148633 w 16135140"/>
              <a:gd name="connsiteY1" fmla="*/ 0 h 548480"/>
              <a:gd name="connsiteX2" fmla="*/ 15948660 w 16135140"/>
              <a:gd name="connsiteY2" fmla="*/ 792 h 548480"/>
              <a:gd name="connsiteX3" fmla="*/ 16135140 w 16135140"/>
              <a:gd name="connsiteY3" fmla="*/ 206 h 548480"/>
              <a:gd name="connsiteX4" fmla="*/ 15948660 w 16135140"/>
              <a:gd name="connsiteY4" fmla="*/ 548480 h 548480"/>
              <a:gd name="connsiteX5" fmla="*/ 146252 w 16135140"/>
              <a:gd name="connsiteY5" fmla="*/ 547688 h 548480"/>
              <a:gd name="connsiteX6" fmla="*/ 0 w 16135140"/>
              <a:gd name="connsiteY6" fmla="*/ 548480 h 548480"/>
              <a:gd name="connsiteX0" fmla="*/ 0 w 15988888"/>
              <a:gd name="connsiteY0" fmla="*/ 547688 h 548480"/>
              <a:gd name="connsiteX1" fmla="*/ 2381 w 15988888"/>
              <a:gd name="connsiteY1" fmla="*/ 0 h 548480"/>
              <a:gd name="connsiteX2" fmla="*/ 15802408 w 15988888"/>
              <a:gd name="connsiteY2" fmla="*/ 792 h 548480"/>
              <a:gd name="connsiteX3" fmla="*/ 15988888 w 15988888"/>
              <a:gd name="connsiteY3" fmla="*/ 206 h 548480"/>
              <a:gd name="connsiteX4" fmla="*/ 15802408 w 15988888"/>
              <a:gd name="connsiteY4" fmla="*/ 548480 h 548480"/>
              <a:gd name="connsiteX5" fmla="*/ 0 w 15988888"/>
              <a:gd name="connsiteY5" fmla="*/ 547688 h 548480"/>
              <a:gd name="connsiteX0" fmla="*/ 0 w 15988888"/>
              <a:gd name="connsiteY0" fmla="*/ 547482 h 548274"/>
              <a:gd name="connsiteX1" fmla="*/ 2507456 w 15988888"/>
              <a:gd name="connsiteY1" fmla="*/ 2176 h 548274"/>
              <a:gd name="connsiteX2" fmla="*/ 15802408 w 15988888"/>
              <a:gd name="connsiteY2" fmla="*/ 586 h 548274"/>
              <a:gd name="connsiteX3" fmla="*/ 15988888 w 15988888"/>
              <a:gd name="connsiteY3" fmla="*/ 0 h 548274"/>
              <a:gd name="connsiteX4" fmla="*/ 15802408 w 15988888"/>
              <a:gd name="connsiteY4" fmla="*/ 548274 h 548274"/>
              <a:gd name="connsiteX5" fmla="*/ 0 w 15988888"/>
              <a:gd name="connsiteY5" fmla="*/ 547482 h 548274"/>
              <a:gd name="connsiteX0" fmla="*/ 7196 w 13481484"/>
              <a:gd name="connsiteY0" fmla="*/ 549864 h 549864"/>
              <a:gd name="connsiteX1" fmla="*/ 52 w 13481484"/>
              <a:gd name="connsiteY1" fmla="*/ 2176 h 549864"/>
              <a:gd name="connsiteX2" fmla="*/ 13295004 w 13481484"/>
              <a:gd name="connsiteY2" fmla="*/ 586 h 549864"/>
              <a:gd name="connsiteX3" fmla="*/ 13481484 w 13481484"/>
              <a:gd name="connsiteY3" fmla="*/ 0 h 549864"/>
              <a:gd name="connsiteX4" fmla="*/ 13295004 w 13481484"/>
              <a:gd name="connsiteY4" fmla="*/ 548274 h 549864"/>
              <a:gd name="connsiteX5" fmla="*/ 7196 w 13481484"/>
              <a:gd name="connsiteY5" fmla="*/ 549864 h 549864"/>
              <a:gd name="connsiteX0" fmla="*/ 7196 w 13481484"/>
              <a:gd name="connsiteY0" fmla="*/ 549864 h 549864"/>
              <a:gd name="connsiteX1" fmla="*/ 52 w 13481484"/>
              <a:gd name="connsiteY1" fmla="*/ 2176 h 549864"/>
              <a:gd name="connsiteX2" fmla="*/ 13295004 w 13481484"/>
              <a:gd name="connsiteY2" fmla="*/ 586 h 549864"/>
              <a:gd name="connsiteX3" fmla="*/ 13481484 w 13481484"/>
              <a:gd name="connsiteY3" fmla="*/ 0 h 549864"/>
              <a:gd name="connsiteX4" fmla="*/ 13295004 w 13481484"/>
              <a:gd name="connsiteY4" fmla="*/ 548274 h 549864"/>
              <a:gd name="connsiteX5" fmla="*/ 4394234 w 13481484"/>
              <a:gd name="connsiteY5" fmla="*/ 549863 h 549864"/>
              <a:gd name="connsiteX6" fmla="*/ 7196 w 13481484"/>
              <a:gd name="connsiteY6" fmla="*/ 549864 h 549864"/>
              <a:gd name="connsiteX0" fmla="*/ 2486 w 13481537"/>
              <a:gd name="connsiteY0" fmla="*/ 552245 h 552245"/>
              <a:gd name="connsiteX1" fmla="*/ 105 w 13481537"/>
              <a:gd name="connsiteY1" fmla="*/ 2176 h 552245"/>
              <a:gd name="connsiteX2" fmla="*/ 13295057 w 13481537"/>
              <a:gd name="connsiteY2" fmla="*/ 586 h 552245"/>
              <a:gd name="connsiteX3" fmla="*/ 13481537 w 13481537"/>
              <a:gd name="connsiteY3" fmla="*/ 0 h 552245"/>
              <a:gd name="connsiteX4" fmla="*/ 13295057 w 13481537"/>
              <a:gd name="connsiteY4" fmla="*/ 548274 h 552245"/>
              <a:gd name="connsiteX5" fmla="*/ 4394287 w 13481537"/>
              <a:gd name="connsiteY5" fmla="*/ 549863 h 552245"/>
              <a:gd name="connsiteX6" fmla="*/ 2486 w 13481537"/>
              <a:gd name="connsiteY6" fmla="*/ 552245 h 552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81537" h="552245">
                <a:moveTo>
                  <a:pt x="2486" y="552245"/>
                </a:moveTo>
                <a:cubicBezTo>
                  <a:pt x="3280" y="369682"/>
                  <a:pt x="-689" y="184739"/>
                  <a:pt x="105" y="2176"/>
                </a:cubicBezTo>
                <a:lnTo>
                  <a:pt x="13295057" y="586"/>
                </a:lnTo>
                <a:lnTo>
                  <a:pt x="13481537" y="0"/>
                </a:lnTo>
                <a:lnTo>
                  <a:pt x="13295057" y="548274"/>
                </a:lnTo>
                <a:lnTo>
                  <a:pt x="4394287" y="549863"/>
                </a:lnTo>
                <a:lnTo>
                  <a:pt x="2486" y="552245"/>
                </a:lnTo>
                <a:close/>
              </a:path>
            </a:pathLst>
          </a:custGeom>
          <a:solidFill>
            <a:srgbClr val="44C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200" dirty="0">
              <a:highlight>
                <a:srgbClr val="FFFF00"/>
              </a:highlight>
            </a:endParaRPr>
          </a:p>
        </p:txBody>
      </p:sp>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nl-NL" dirty="0"/>
              <a:t>Klik om stijl te bewerken</a:t>
            </a:r>
            <a:endParaRPr lang="en-US" dirty="0"/>
          </a:p>
        </p:txBody>
      </p:sp>
      <p:sp>
        <p:nvSpPr>
          <p:cNvPr id="3" name="Text Placeholder 2"/>
          <p:cNvSpPr>
            <a:spLocks noGrp="1"/>
          </p:cNvSpPr>
          <p:nvPr>
            <p:ph type="body" idx="1"/>
          </p:nvPr>
        </p:nvSpPr>
        <p:spPr>
          <a:xfrm>
            <a:off x="698499" y="1558344"/>
            <a:ext cx="10515600" cy="4351338"/>
          </a:xfrm>
          <a:prstGeom prst="rect">
            <a:avLst/>
          </a:prstGeom>
        </p:spPr>
        <p:txBody>
          <a:bodyPr vert="horz" lIns="91440" tIns="45720" rIns="91440" bIns="45720" rtlCol="0">
            <a:no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4" name="Date Placeholder 3"/>
          <p:cNvSpPr>
            <a:spLocks noGrp="1"/>
          </p:cNvSpPr>
          <p:nvPr>
            <p:ph type="dt" sz="half" idx="2"/>
          </p:nvPr>
        </p:nvSpPr>
        <p:spPr>
          <a:xfrm>
            <a:off x="704850" y="6204478"/>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416DE8-2541-43DC-A43F-D9DA08756898}" type="datetime1">
              <a:rPr lang="nl-BE" smtClean="0"/>
              <a:t>24/11/2020</a:t>
            </a:fld>
            <a:endParaRPr lang="nl-BE" dirty="0"/>
          </a:p>
        </p:txBody>
      </p:sp>
      <p:sp>
        <p:nvSpPr>
          <p:cNvPr id="5" name="Footer Placeholder 4"/>
          <p:cNvSpPr>
            <a:spLocks noGrp="1"/>
          </p:cNvSpPr>
          <p:nvPr>
            <p:ph type="ftr" sz="quarter" idx="3"/>
          </p:nvPr>
        </p:nvSpPr>
        <p:spPr>
          <a:xfrm>
            <a:off x="3819526" y="6204478"/>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nl-BE" dirty="0"/>
              <a:t>voettekst</a:t>
            </a:r>
          </a:p>
        </p:txBody>
      </p:sp>
      <p:sp>
        <p:nvSpPr>
          <p:cNvPr id="6" name="Slide Number Placeholder 5"/>
          <p:cNvSpPr>
            <a:spLocks noGrp="1"/>
          </p:cNvSpPr>
          <p:nvPr>
            <p:ph type="sldNum" sz="quarter" idx="4"/>
          </p:nvPr>
        </p:nvSpPr>
        <p:spPr>
          <a:xfrm>
            <a:off x="7934326" y="6204478"/>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527A74-2D87-4307-9531-5A57D9647EEB}" type="slidenum">
              <a:rPr lang="nl-BE" smtClean="0"/>
              <a:t>‹nr.›</a:t>
            </a:fld>
            <a:endParaRPr lang="nl-BE" dirty="0"/>
          </a:p>
        </p:txBody>
      </p:sp>
      <p:grpSp>
        <p:nvGrpSpPr>
          <p:cNvPr id="152" name="Groep 151" hidden="1">
            <a:extLst>
              <a:ext uri="{FF2B5EF4-FFF2-40B4-BE49-F238E27FC236}">
                <a16:creationId xmlns:a16="http://schemas.microsoft.com/office/drawing/2014/main" id="{96D591AC-52D8-450B-929B-963FCE587E09}"/>
              </a:ext>
            </a:extLst>
          </p:cNvPr>
          <p:cNvGrpSpPr/>
          <p:nvPr/>
        </p:nvGrpSpPr>
        <p:grpSpPr>
          <a:xfrm>
            <a:off x="6352" y="631824"/>
            <a:ext cx="11741149" cy="5938069"/>
            <a:chOff x="9527" y="947736"/>
            <a:chExt cx="17611724" cy="8907104"/>
          </a:xfrm>
        </p:grpSpPr>
        <p:sp>
          <p:nvSpPr>
            <p:cNvPr id="7" name="Rechthoek 6">
              <a:extLst>
                <a:ext uri="{FF2B5EF4-FFF2-40B4-BE49-F238E27FC236}">
                  <a16:creationId xmlns:a16="http://schemas.microsoft.com/office/drawing/2014/main" id="{5B1AEF50-9B49-4815-9BCD-F811CCBDE96D}"/>
                </a:ext>
              </a:extLst>
            </p:cNvPr>
            <p:cNvSpPr/>
            <p:nvPr userDrawn="1"/>
          </p:nvSpPr>
          <p:spPr>
            <a:xfrm>
              <a:off x="104774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8" name="Rechthoek 7">
              <a:extLst>
                <a:ext uri="{FF2B5EF4-FFF2-40B4-BE49-F238E27FC236}">
                  <a16:creationId xmlns:a16="http://schemas.microsoft.com/office/drawing/2014/main" id="{0013E965-4C91-4629-BCBA-309E276519D8}"/>
                </a:ext>
              </a:extLst>
            </p:cNvPr>
            <p:cNvSpPr/>
            <p:nvPr userDrawn="1"/>
          </p:nvSpPr>
          <p:spPr>
            <a:xfrm>
              <a:off x="243839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9" name="Rechthoek 8">
              <a:extLst>
                <a:ext uri="{FF2B5EF4-FFF2-40B4-BE49-F238E27FC236}">
                  <a16:creationId xmlns:a16="http://schemas.microsoft.com/office/drawing/2014/main" id="{047CC3E9-FE23-40FA-9105-06386A47988D}"/>
                </a:ext>
              </a:extLst>
            </p:cNvPr>
            <p:cNvSpPr/>
            <p:nvPr userDrawn="1"/>
          </p:nvSpPr>
          <p:spPr>
            <a:xfrm>
              <a:off x="382904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10" name="Rechthoek 9">
              <a:extLst>
                <a:ext uri="{FF2B5EF4-FFF2-40B4-BE49-F238E27FC236}">
                  <a16:creationId xmlns:a16="http://schemas.microsoft.com/office/drawing/2014/main" id="{704AFB39-29E5-466B-8080-603EA16E9769}"/>
                </a:ext>
              </a:extLst>
            </p:cNvPr>
            <p:cNvSpPr/>
            <p:nvPr userDrawn="1"/>
          </p:nvSpPr>
          <p:spPr>
            <a:xfrm>
              <a:off x="521969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11" name="Rechthoek 10">
              <a:extLst>
                <a:ext uri="{FF2B5EF4-FFF2-40B4-BE49-F238E27FC236}">
                  <a16:creationId xmlns:a16="http://schemas.microsoft.com/office/drawing/2014/main" id="{DE95F01D-AC89-4487-8D71-820D19C2A798}"/>
                </a:ext>
              </a:extLst>
            </p:cNvPr>
            <p:cNvSpPr/>
            <p:nvPr userDrawn="1"/>
          </p:nvSpPr>
          <p:spPr>
            <a:xfrm>
              <a:off x="661034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12" name="Rechthoek 11">
              <a:extLst>
                <a:ext uri="{FF2B5EF4-FFF2-40B4-BE49-F238E27FC236}">
                  <a16:creationId xmlns:a16="http://schemas.microsoft.com/office/drawing/2014/main" id="{8EE87473-DF20-454E-956D-868992DD95E3}"/>
                </a:ext>
              </a:extLst>
            </p:cNvPr>
            <p:cNvSpPr/>
            <p:nvPr userDrawn="1"/>
          </p:nvSpPr>
          <p:spPr>
            <a:xfrm>
              <a:off x="800099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13" name="Rechthoek 12">
              <a:extLst>
                <a:ext uri="{FF2B5EF4-FFF2-40B4-BE49-F238E27FC236}">
                  <a16:creationId xmlns:a16="http://schemas.microsoft.com/office/drawing/2014/main" id="{874F403E-C1C5-49A1-AB1E-D952ECD1A3C0}"/>
                </a:ext>
              </a:extLst>
            </p:cNvPr>
            <p:cNvSpPr/>
            <p:nvPr userDrawn="1"/>
          </p:nvSpPr>
          <p:spPr>
            <a:xfrm>
              <a:off x="939164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14" name="Rechthoek 13">
              <a:extLst>
                <a:ext uri="{FF2B5EF4-FFF2-40B4-BE49-F238E27FC236}">
                  <a16:creationId xmlns:a16="http://schemas.microsoft.com/office/drawing/2014/main" id="{C9E884AD-0FEF-4BD2-A998-8599C8373C3C}"/>
                </a:ext>
              </a:extLst>
            </p:cNvPr>
            <p:cNvSpPr/>
            <p:nvPr userDrawn="1"/>
          </p:nvSpPr>
          <p:spPr>
            <a:xfrm>
              <a:off x="1078229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15" name="Rechthoek 14">
              <a:extLst>
                <a:ext uri="{FF2B5EF4-FFF2-40B4-BE49-F238E27FC236}">
                  <a16:creationId xmlns:a16="http://schemas.microsoft.com/office/drawing/2014/main" id="{D256C055-1080-43A4-B77B-BE6AF35B62D4}"/>
                </a:ext>
              </a:extLst>
            </p:cNvPr>
            <p:cNvSpPr/>
            <p:nvPr userDrawn="1"/>
          </p:nvSpPr>
          <p:spPr>
            <a:xfrm>
              <a:off x="1217294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16" name="Rechthoek 15">
              <a:extLst>
                <a:ext uri="{FF2B5EF4-FFF2-40B4-BE49-F238E27FC236}">
                  <a16:creationId xmlns:a16="http://schemas.microsoft.com/office/drawing/2014/main" id="{49150C84-EC4E-49DC-A50B-8CB65A5B4E38}"/>
                </a:ext>
              </a:extLst>
            </p:cNvPr>
            <p:cNvSpPr/>
            <p:nvPr userDrawn="1"/>
          </p:nvSpPr>
          <p:spPr>
            <a:xfrm>
              <a:off x="1356359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17" name="Rechthoek 16">
              <a:extLst>
                <a:ext uri="{FF2B5EF4-FFF2-40B4-BE49-F238E27FC236}">
                  <a16:creationId xmlns:a16="http://schemas.microsoft.com/office/drawing/2014/main" id="{768696D7-C9AD-4261-951F-6EEC883DEF55}"/>
                </a:ext>
              </a:extLst>
            </p:cNvPr>
            <p:cNvSpPr/>
            <p:nvPr userDrawn="1"/>
          </p:nvSpPr>
          <p:spPr>
            <a:xfrm>
              <a:off x="1495424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18" name="Rechthoek 17">
              <a:extLst>
                <a:ext uri="{FF2B5EF4-FFF2-40B4-BE49-F238E27FC236}">
                  <a16:creationId xmlns:a16="http://schemas.microsoft.com/office/drawing/2014/main" id="{4F32DDC9-5209-4AF1-94DC-0436FEBA7E19}"/>
                </a:ext>
              </a:extLst>
            </p:cNvPr>
            <p:cNvSpPr/>
            <p:nvPr userDrawn="1"/>
          </p:nvSpPr>
          <p:spPr>
            <a:xfrm>
              <a:off x="16344899" y="947736"/>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19" name="Rechthoek 18">
              <a:extLst>
                <a:ext uri="{FF2B5EF4-FFF2-40B4-BE49-F238E27FC236}">
                  <a16:creationId xmlns:a16="http://schemas.microsoft.com/office/drawing/2014/main" id="{FE41BF45-0904-4462-9B83-6771D719E1DC}"/>
                </a:ext>
              </a:extLst>
            </p:cNvPr>
            <p:cNvSpPr/>
            <p:nvPr userDrawn="1"/>
          </p:nvSpPr>
          <p:spPr>
            <a:xfrm>
              <a:off x="104774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20" name="Rechthoek 19">
              <a:extLst>
                <a:ext uri="{FF2B5EF4-FFF2-40B4-BE49-F238E27FC236}">
                  <a16:creationId xmlns:a16="http://schemas.microsoft.com/office/drawing/2014/main" id="{E6E4105E-EDE3-4A6A-9137-9B893F07821C}"/>
                </a:ext>
              </a:extLst>
            </p:cNvPr>
            <p:cNvSpPr/>
            <p:nvPr userDrawn="1"/>
          </p:nvSpPr>
          <p:spPr>
            <a:xfrm>
              <a:off x="243839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21" name="Rechthoek 20">
              <a:extLst>
                <a:ext uri="{FF2B5EF4-FFF2-40B4-BE49-F238E27FC236}">
                  <a16:creationId xmlns:a16="http://schemas.microsoft.com/office/drawing/2014/main" id="{18BD591C-60CB-40FE-A88E-508FADBCFFE2}"/>
                </a:ext>
              </a:extLst>
            </p:cNvPr>
            <p:cNvSpPr/>
            <p:nvPr userDrawn="1"/>
          </p:nvSpPr>
          <p:spPr>
            <a:xfrm>
              <a:off x="382904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22" name="Rechthoek 21">
              <a:extLst>
                <a:ext uri="{FF2B5EF4-FFF2-40B4-BE49-F238E27FC236}">
                  <a16:creationId xmlns:a16="http://schemas.microsoft.com/office/drawing/2014/main" id="{65DAAF1A-E757-47AD-BBA1-2678A21A485D}"/>
                </a:ext>
              </a:extLst>
            </p:cNvPr>
            <p:cNvSpPr/>
            <p:nvPr userDrawn="1"/>
          </p:nvSpPr>
          <p:spPr>
            <a:xfrm>
              <a:off x="521969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23" name="Rechthoek 22">
              <a:extLst>
                <a:ext uri="{FF2B5EF4-FFF2-40B4-BE49-F238E27FC236}">
                  <a16:creationId xmlns:a16="http://schemas.microsoft.com/office/drawing/2014/main" id="{870D86A4-B151-4487-8A41-8610F56D0D9E}"/>
                </a:ext>
              </a:extLst>
            </p:cNvPr>
            <p:cNvSpPr/>
            <p:nvPr userDrawn="1"/>
          </p:nvSpPr>
          <p:spPr>
            <a:xfrm>
              <a:off x="661034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24" name="Rechthoek 23">
              <a:extLst>
                <a:ext uri="{FF2B5EF4-FFF2-40B4-BE49-F238E27FC236}">
                  <a16:creationId xmlns:a16="http://schemas.microsoft.com/office/drawing/2014/main" id="{C4A5E95D-002F-40B3-A01A-A1CD9A8BD77A}"/>
                </a:ext>
              </a:extLst>
            </p:cNvPr>
            <p:cNvSpPr/>
            <p:nvPr userDrawn="1"/>
          </p:nvSpPr>
          <p:spPr>
            <a:xfrm>
              <a:off x="800099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25" name="Rechthoek 24">
              <a:extLst>
                <a:ext uri="{FF2B5EF4-FFF2-40B4-BE49-F238E27FC236}">
                  <a16:creationId xmlns:a16="http://schemas.microsoft.com/office/drawing/2014/main" id="{DD99907A-EAED-43E6-A032-99E0A25FD405}"/>
                </a:ext>
              </a:extLst>
            </p:cNvPr>
            <p:cNvSpPr/>
            <p:nvPr userDrawn="1"/>
          </p:nvSpPr>
          <p:spPr>
            <a:xfrm>
              <a:off x="939164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26" name="Rechthoek 25">
              <a:extLst>
                <a:ext uri="{FF2B5EF4-FFF2-40B4-BE49-F238E27FC236}">
                  <a16:creationId xmlns:a16="http://schemas.microsoft.com/office/drawing/2014/main" id="{AAAA5CBA-E6E7-402A-9803-6AB0B60E3008}"/>
                </a:ext>
              </a:extLst>
            </p:cNvPr>
            <p:cNvSpPr/>
            <p:nvPr userDrawn="1"/>
          </p:nvSpPr>
          <p:spPr>
            <a:xfrm>
              <a:off x="1078229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27" name="Rechthoek 26">
              <a:extLst>
                <a:ext uri="{FF2B5EF4-FFF2-40B4-BE49-F238E27FC236}">
                  <a16:creationId xmlns:a16="http://schemas.microsoft.com/office/drawing/2014/main" id="{70C87857-C1F4-4A6A-86EC-D9ABAD3EECFF}"/>
                </a:ext>
              </a:extLst>
            </p:cNvPr>
            <p:cNvSpPr/>
            <p:nvPr userDrawn="1"/>
          </p:nvSpPr>
          <p:spPr>
            <a:xfrm>
              <a:off x="1217294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28" name="Rechthoek 27">
              <a:extLst>
                <a:ext uri="{FF2B5EF4-FFF2-40B4-BE49-F238E27FC236}">
                  <a16:creationId xmlns:a16="http://schemas.microsoft.com/office/drawing/2014/main" id="{6AE32341-9677-4F5F-BC1E-F5B8066C8E55}"/>
                </a:ext>
              </a:extLst>
            </p:cNvPr>
            <p:cNvSpPr/>
            <p:nvPr userDrawn="1"/>
          </p:nvSpPr>
          <p:spPr>
            <a:xfrm>
              <a:off x="1356359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29" name="Rechthoek 28">
              <a:extLst>
                <a:ext uri="{FF2B5EF4-FFF2-40B4-BE49-F238E27FC236}">
                  <a16:creationId xmlns:a16="http://schemas.microsoft.com/office/drawing/2014/main" id="{790AE487-B602-4996-9005-2FB1EF049A62}"/>
                </a:ext>
              </a:extLst>
            </p:cNvPr>
            <p:cNvSpPr/>
            <p:nvPr userDrawn="1"/>
          </p:nvSpPr>
          <p:spPr>
            <a:xfrm>
              <a:off x="1495424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30" name="Rechthoek 29">
              <a:extLst>
                <a:ext uri="{FF2B5EF4-FFF2-40B4-BE49-F238E27FC236}">
                  <a16:creationId xmlns:a16="http://schemas.microsoft.com/office/drawing/2014/main" id="{A6FCA990-CADB-496F-A578-80BBCEC57B2B}"/>
                </a:ext>
              </a:extLst>
            </p:cNvPr>
            <p:cNvSpPr/>
            <p:nvPr userDrawn="1"/>
          </p:nvSpPr>
          <p:spPr>
            <a:xfrm>
              <a:off x="16344899" y="16437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31" name="Rechthoek 30">
              <a:extLst>
                <a:ext uri="{FF2B5EF4-FFF2-40B4-BE49-F238E27FC236}">
                  <a16:creationId xmlns:a16="http://schemas.microsoft.com/office/drawing/2014/main" id="{480F65BC-7188-441F-8BC1-7B3F9F29B66F}"/>
                </a:ext>
              </a:extLst>
            </p:cNvPr>
            <p:cNvSpPr/>
            <p:nvPr userDrawn="1"/>
          </p:nvSpPr>
          <p:spPr>
            <a:xfrm>
              <a:off x="104774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32" name="Rechthoek 31">
              <a:extLst>
                <a:ext uri="{FF2B5EF4-FFF2-40B4-BE49-F238E27FC236}">
                  <a16:creationId xmlns:a16="http://schemas.microsoft.com/office/drawing/2014/main" id="{9BFD8BBE-5047-424E-871B-1B15C1DF2259}"/>
                </a:ext>
              </a:extLst>
            </p:cNvPr>
            <p:cNvSpPr/>
            <p:nvPr userDrawn="1"/>
          </p:nvSpPr>
          <p:spPr>
            <a:xfrm>
              <a:off x="243839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33" name="Rechthoek 32">
              <a:extLst>
                <a:ext uri="{FF2B5EF4-FFF2-40B4-BE49-F238E27FC236}">
                  <a16:creationId xmlns:a16="http://schemas.microsoft.com/office/drawing/2014/main" id="{F01F39E3-9401-4551-8EC1-959531EAEBB0}"/>
                </a:ext>
              </a:extLst>
            </p:cNvPr>
            <p:cNvSpPr/>
            <p:nvPr userDrawn="1"/>
          </p:nvSpPr>
          <p:spPr>
            <a:xfrm>
              <a:off x="382904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34" name="Rechthoek 33">
              <a:extLst>
                <a:ext uri="{FF2B5EF4-FFF2-40B4-BE49-F238E27FC236}">
                  <a16:creationId xmlns:a16="http://schemas.microsoft.com/office/drawing/2014/main" id="{4638604A-5A5B-4EB0-84D7-3A112C38892D}"/>
                </a:ext>
              </a:extLst>
            </p:cNvPr>
            <p:cNvSpPr/>
            <p:nvPr userDrawn="1"/>
          </p:nvSpPr>
          <p:spPr>
            <a:xfrm>
              <a:off x="521969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35" name="Rechthoek 34">
              <a:extLst>
                <a:ext uri="{FF2B5EF4-FFF2-40B4-BE49-F238E27FC236}">
                  <a16:creationId xmlns:a16="http://schemas.microsoft.com/office/drawing/2014/main" id="{90136574-DDF6-4FC5-BB12-2DBB04FF5282}"/>
                </a:ext>
              </a:extLst>
            </p:cNvPr>
            <p:cNvSpPr/>
            <p:nvPr userDrawn="1"/>
          </p:nvSpPr>
          <p:spPr>
            <a:xfrm>
              <a:off x="661034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36" name="Rechthoek 35">
              <a:extLst>
                <a:ext uri="{FF2B5EF4-FFF2-40B4-BE49-F238E27FC236}">
                  <a16:creationId xmlns:a16="http://schemas.microsoft.com/office/drawing/2014/main" id="{C67C375E-8DB6-4F8F-AF37-1735B105F4E9}"/>
                </a:ext>
              </a:extLst>
            </p:cNvPr>
            <p:cNvSpPr/>
            <p:nvPr userDrawn="1"/>
          </p:nvSpPr>
          <p:spPr>
            <a:xfrm>
              <a:off x="800099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37" name="Rechthoek 36">
              <a:extLst>
                <a:ext uri="{FF2B5EF4-FFF2-40B4-BE49-F238E27FC236}">
                  <a16:creationId xmlns:a16="http://schemas.microsoft.com/office/drawing/2014/main" id="{1F96FF38-CB0F-4E39-9E6C-BC93D6A770E7}"/>
                </a:ext>
              </a:extLst>
            </p:cNvPr>
            <p:cNvSpPr/>
            <p:nvPr userDrawn="1"/>
          </p:nvSpPr>
          <p:spPr>
            <a:xfrm>
              <a:off x="939164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38" name="Rechthoek 37">
              <a:extLst>
                <a:ext uri="{FF2B5EF4-FFF2-40B4-BE49-F238E27FC236}">
                  <a16:creationId xmlns:a16="http://schemas.microsoft.com/office/drawing/2014/main" id="{DDA93778-B0C3-4B91-A932-441F99F61D4F}"/>
                </a:ext>
              </a:extLst>
            </p:cNvPr>
            <p:cNvSpPr/>
            <p:nvPr userDrawn="1"/>
          </p:nvSpPr>
          <p:spPr>
            <a:xfrm>
              <a:off x="1078229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39" name="Rechthoek 38">
              <a:extLst>
                <a:ext uri="{FF2B5EF4-FFF2-40B4-BE49-F238E27FC236}">
                  <a16:creationId xmlns:a16="http://schemas.microsoft.com/office/drawing/2014/main" id="{B634EDDC-A20B-4948-835C-49AEA4EE3351}"/>
                </a:ext>
              </a:extLst>
            </p:cNvPr>
            <p:cNvSpPr/>
            <p:nvPr userDrawn="1"/>
          </p:nvSpPr>
          <p:spPr>
            <a:xfrm>
              <a:off x="1217294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40" name="Rechthoek 39">
              <a:extLst>
                <a:ext uri="{FF2B5EF4-FFF2-40B4-BE49-F238E27FC236}">
                  <a16:creationId xmlns:a16="http://schemas.microsoft.com/office/drawing/2014/main" id="{53471B16-7ED3-4C2F-957C-190CE4E1F4F6}"/>
                </a:ext>
              </a:extLst>
            </p:cNvPr>
            <p:cNvSpPr/>
            <p:nvPr userDrawn="1"/>
          </p:nvSpPr>
          <p:spPr>
            <a:xfrm>
              <a:off x="1356359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41" name="Rechthoek 40">
              <a:extLst>
                <a:ext uri="{FF2B5EF4-FFF2-40B4-BE49-F238E27FC236}">
                  <a16:creationId xmlns:a16="http://schemas.microsoft.com/office/drawing/2014/main" id="{31636679-E456-4F98-BA01-79E337BD37A1}"/>
                </a:ext>
              </a:extLst>
            </p:cNvPr>
            <p:cNvSpPr/>
            <p:nvPr userDrawn="1"/>
          </p:nvSpPr>
          <p:spPr>
            <a:xfrm>
              <a:off x="1495424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42" name="Rechthoek 41">
              <a:extLst>
                <a:ext uri="{FF2B5EF4-FFF2-40B4-BE49-F238E27FC236}">
                  <a16:creationId xmlns:a16="http://schemas.microsoft.com/office/drawing/2014/main" id="{3E33FF96-84EB-414F-ABCD-14B9B2717855}"/>
                </a:ext>
              </a:extLst>
            </p:cNvPr>
            <p:cNvSpPr/>
            <p:nvPr userDrawn="1"/>
          </p:nvSpPr>
          <p:spPr>
            <a:xfrm>
              <a:off x="16344899" y="23396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43" name="Rechthoek 42">
              <a:extLst>
                <a:ext uri="{FF2B5EF4-FFF2-40B4-BE49-F238E27FC236}">
                  <a16:creationId xmlns:a16="http://schemas.microsoft.com/office/drawing/2014/main" id="{B191276C-BEAD-496C-9003-D656D32B3B9C}"/>
                </a:ext>
              </a:extLst>
            </p:cNvPr>
            <p:cNvSpPr/>
            <p:nvPr userDrawn="1"/>
          </p:nvSpPr>
          <p:spPr>
            <a:xfrm>
              <a:off x="104774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44" name="Rechthoek 43">
              <a:extLst>
                <a:ext uri="{FF2B5EF4-FFF2-40B4-BE49-F238E27FC236}">
                  <a16:creationId xmlns:a16="http://schemas.microsoft.com/office/drawing/2014/main" id="{5B8EF463-5AD6-4FCF-899E-72D7EE4833EE}"/>
                </a:ext>
              </a:extLst>
            </p:cNvPr>
            <p:cNvSpPr/>
            <p:nvPr userDrawn="1"/>
          </p:nvSpPr>
          <p:spPr>
            <a:xfrm>
              <a:off x="243839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45" name="Rechthoek 44">
              <a:extLst>
                <a:ext uri="{FF2B5EF4-FFF2-40B4-BE49-F238E27FC236}">
                  <a16:creationId xmlns:a16="http://schemas.microsoft.com/office/drawing/2014/main" id="{3D4E124A-0400-4917-AC56-18310ADEEB89}"/>
                </a:ext>
              </a:extLst>
            </p:cNvPr>
            <p:cNvSpPr/>
            <p:nvPr userDrawn="1"/>
          </p:nvSpPr>
          <p:spPr>
            <a:xfrm>
              <a:off x="382904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46" name="Rechthoek 45">
              <a:extLst>
                <a:ext uri="{FF2B5EF4-FFF2-40B4-BE49-F238E27FC236}">
                  <a16:creationId xmlns:a16="http://schemas.microsoft.com/office/drawing/2014/main" id="{D181E518-CEB9-4311-9137-8DB98177815F}"/>
                </a:ext>
              </a:extLst>
            </p:cNvPr>
            <p:cNvSpPr/>
            <p:nvPr userDrawn="1"/>
          </p:nvSpPr>
          <p:spPr>
            <a:xfrm>
              <a:off x="521969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47" name="Rechthoek 46">
              <a:extLst>
                <a:ext uri="{FF2B5EF4-FFF2-40B4-BE49-F238E27FC236}">
                  <a16:creationId xmlns:a16="http://schemas.microsoft.com/office/drawing/2014/main" id="{39163085-7926-4628-AD5A-152BB33B0DA8}"/>
                </a:ext>
              </a:extLst>
            </p:cNvPr>
            <p:cNvSpPr/>
            <p:nvPr userDrawn="1"/>
          </p:nvSpPr>
          <p:spPr>
            <a:xfrm>
              <a:off x="661034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48" name="Rechthoek 47">
              <a:extLst>
                <a:ext uri="{FF2B5EF4-FFF2-40B4-BE49-F238E27FC236}">
                  <a16:creationId xmlns:a16="http://schemas.microsoft.com/office/drawing/2014/main" id="{83734956-20CD-44A5-8156-18D16B078947}"/>
                </a:ext>
              </a:extLst>
            </p:cNvPr>
            <p:cNvSpPr/>
            <p:nvPr userDrawn="1"/>
          </p:nvSpPr>
          <p:spPr>
            <a:xfrm>
              <a:off x="800099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49" name="Rechthoek 48">
              <a:extLst>
                <a:ext uri="{FF2B5EF4-FFF2-40B4-BE49-F238E27FC236}">
                  <a16:creationId xmlns:a16="http://schemas.microsoft.com/office/drawing/2014/main" id="{C2BD56DB-A479-4659-B8A8-FA8BD2A15593}"/>
                </a:ext>
              </a:extLst>
            </p:cNvPr>
            <p:cNvSpPr/>
            <p:nvPr userDrawn="1"/>
          </p:nvSpPr>
          <p:spPr>
            <a:xfrm>
              <a:off x="939164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50" name="Rechthoek 49">
              <a:extLst>
                <a:ext uri="{FF2B5EF4-FFF2-40B4-BE49-F238E27FC236}">
                  <a16:creationId xmlns:a16="http://schemas.microsoft.com/office/drawing/2014/main" id="{3570E184-A710-447B-B9FF-99262392D498}"/>
                </a:ext>
              </a:extLst>
            </p:cNvPr>
            <p:cNvSpPr/>
            <p:nvPr userDrawn="1"/>
          </p:nvSpPr>
          <p:spPr>
            <a:xfrm>
              <a:off x="1078229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51" name="Rechthoek 50">
              <a:extLst>
                <a:ext uri="{FF2B5EF4-FFF2-40B4-BE49-F238E27FC236}">
                  <a16:creationId xmlns:a16="http://schemas.microsoft.com/office/drawing/2014/main" id="{D8EA7E2F-4E27-416D-861C-0095FB49F4E9}"/>
                </a:ext>
              </a:extLst>
            </p:cNvPr>
            <p:cNvSpPr/>
            <p:nvPr userDrawn="1"/>
          </p:nvSpPr>
          <p:spPr>
            <a:xfrm>
              <a:off x="1217294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52" name="Rechthoek 51">
              <a:extLst>
                <a:ext uri="{FF2B5EF4-FFF2-40B4-BE49-F238E27FC236}">
                  <a16:creationId xmlns:a16="http://schemas.microsoft.com/office/drawing/2014/main" id="{8636855F-D700-443F-81B1-672D7072F301}"/>
                </a:ext>
              </a:extLst>
            </p:cNvPr>
            <p:cNvSpPr/>
            <p:nvPr userDrawn="1"/>
          </p:nvSpPr>
          <p:spPr>
            <a:xfrm>
              <a:off x="1356359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53" name="Rechthoek 52">
              <a:extLst>
                <a:ext uri="{FF2B5EF4-FFF2-40B4-BE49-F238E27FC236}">
                  <a16:creationId xmlns:a16="http://schemas.microsoft.com/office/drawing/2014/main" id="{3430E2ED-BDD5-4076-99CB-8E8C712E3C51}"/>
                </a:ext>
              </a:extLst>
            </p:cNvPr>
            <p:cNvSpPr/>
            <p:nvPr userDrawn="1"/>
          </p:nvSpPr>
          <p:spPr>
            <a:xfrm>
              <a:off x="1495424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54" name="Rechthoek 53">
              <a:extLst>
                <a:ext uri="{FF2B5EF4-FFF2-40B4-BE49-F238E27FC236}">
                  <a16:creationId xmlns:a16="http://schemas.microsoft.com/office/drawing/2014/main" id="{ADDC9361-C617-4A5A-AEB6-FE7BDBD7B991}"/>
                </a:ext>
              </a:extLst>
            </p:cNvPr>
            <p:cNvSpPr/>
            <p:nvPr userDrawn="1"/>
          </p:nvSpPr>
          <p:spPr>
            <a:xfrm>
              <a:off x="16344899" y="30356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55" name="Rechthoek 54">
              <a:extLst>
                <a:ext uri="{FF2B5EF4-FFF2-40B4-BE49-F238E27FC236}">
                  <a16:creationId xmlns:a16="http://schemas.microsoft.com/office/drawing/2014/main" id="{AC9D498F-4155-4D2F-A335-5B49628AF8FE}"/>
                </a:ext>
              </a:extLst>
            </p:cNvPr>
            <p:cNvSpPr/>
            <p:nvPr userDrawn="1"/>
          </p:nvSpPr>
          <p:spPr>
            <a:xfrm>
              <a:off x="104774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56" name="Rechthoek 55">
              <a:extLst>
                <a:ext uri="{FF2B5EF4-FFF2-40B4-BE49-F238E27FC236}">
                  <a16:creationId xmlns:a16="http://schemas.microsoft.com/office/drawing/2014/main" id="{337532BF-6611-4233-81B0-16C5A86A45A8}"/>
                </a:ext>
              </a:extLst>
            </p:cNvPr>
            <p:cNvSpPr/>
            <p:nvPr userDrawn="1"/>
          </p:nvSpPr>
          <p:spPr>
            <a:xfrm>
              <a:off x="243839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57" name="Rechthoek 56">
              <a:extLst>
                <a:ext uri="{FF2B5EF4-FFF2-40B4-BE49-F238E27FC236}">
                  <a16:creationId xmlns:a16="http://schemas.microsoft.com/office/drawing/2014/main" id="{3D587D00-FBD4-4B34-8068-E8BA96801328}"/>
                </a:ext>
              </a:extLst>
            </p:cNvPr>
            <p:cNvSpPr/>
            <p:nvPr userDrawn="1"/>
          </p:nvSpPr>
          <p:spPr>
            <a:xfrm>
              <a:off x="382904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58" name="Rechthoek 57">
              <a:extLst>
                <a:ext uri="{FF2B5EF4-FFF2-40B4-BE49-F238E27FC236}">
                  <a16:creationId xmlns:a16="http://schemas.microsoft.com/office/drawing/2014/main" id="{11859AA9-5C67-4644-866E-DE73D0965300}"/>
                </a:ext>
              </a:extLst>
            </p:cNvPr>
            <p:cNvSpPr/>
            <p:nvPr userDrawn="1"/>
          </p:nvSpPr>
          <p:spPr>
            <a:xfrm>
              <a:off x="521969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59" name="Rechthoek 58">
              <a:extLst>
                <a:ext uri="{FF2B5EF4-FFF2-40B4-BE49-F238E27FC236}">
                  <a16:creationId xmlns:a16="http://schemas.microsoft.com/office/drawing/2014/main" id="{FB2791C2-6CA0-4D2D-9ADD-178F7FAD88E8}"/>
                </a:ext>
              </a:extLst>
            </p:cNvPr>
            <p:cNvSpPr/>
            <p:nvPr userDrawn="1"/>
          </p:nvSpPr>
          <p:spPr>
            <a:xfrm>
              <a:off x="661034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60" name="Rechthoek 59">
              <a:extLst>
                <a:ext uri="{FF2B5EF4-FFF2-40B4-BE49-F238E27FC236}">
                  <a16:creationId xmlns:a16="http://schemas.microsoft.com/office/drawing/2014/main" id="{904D5CC7-402A-4753-95BF-839E3B97E4EF}"/>
                </a:ext>
              </a:extLst>
            </p:cNvPr>
            <p:cNvSpPr/>
            <p:nvPr userDrawn="1"/>
          </p:nvSpPr>
          <p:spPr>
            <a:xfrm>
              <a:off x="800099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61" name="Rechthoek 60">
              <a:extLst>
                <a:ext uri="{FF2B5EF4-FFF2-40B4-BE49-F238E27FC236}">
                  <a16:creationId xmlns:a16="http://schemas.microsoft.com/office/drawing/2014/main" id="{92C59641-77C0-4A74-B949-DCD6A7821951}"/>
                </a:ext>
              </a:extLst>
            </p:cNvPr>
            <p:cNvSpPr/>
            <p:nvPr userDrawn="1"/>
          </p:nvSpPr>
          <p:spPr>
            <a:xfrm>
              <a:off x="939164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62" name="Rechthoek 61">
              <a:extLst>
                <a:ext uri="{FF2B5EF4-FFF2-40B4-BE49-F238E27FC236}">
                  <a16:creationId xmlns:a16="http://schemas.microsoft.com/office/drawing/2014/main" id="{59093287-1D7A-4502-838F-94D0F13784EB}"/>
                </a:ext>
              </a:extLst>
            </p:cNvPr>
            <p:cNvSpPr/>
            <p:nvPr userDrawn="1"/>
          </p:nvSpPr>
          <p:spPr>
            <a:xfrm>
              <a:off x="1078229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63" name="Rechthoek 62">
              <a:extLst>
                <a:ext uri="{FF2B5EF4-FFF2-40B4-BE49-F238E27FC236}">
                  <a16:creationId xmlns:a16="http://schemas.microsoft.com/office/drawing/2014/main" id="{512CACC4-6131-47E2-8C83-EC6F762CF25C}"/>
                </a:ext>
              </a:extLst>
            </p:cNvPr>
            <p:cNvSpPr/>
            <p:nvPr userDrawn="1"/>
          </p:nvSpPr>
          <p:spPr>
            <a:xfrm>
              <a:off x="1217294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64" name="Rechthoek 63">
              <a:extLst>
                <a:ext uri="{FF2B5EF4-FFF2-40B4-BE49-F238E27FC236}">
                  <a16:creationId xmlns:a16="http://schemas.microsoft.com/office/drawing/2014/main" id="{C258E187-3B1A-4611-9A01-4D42869C647B}"/>
                </a:ext>
              </a:extLst>
            </p:cNvPr>
            <p:cNvSpPr/>
            <p:nvPr userDrawn="1"/>
          </p:nvSpPr>
          <p:spPr>
            <a:xfrm>
              <a:off x="1356359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65" name="Rechthoek 64">
              <a:extLst>
                <a:ext uri="{FF2B5EF4-FFF2-40B4-BE49-F238E27FC236}">
                  <a16:creationId xmlns:a16="http://schemas.microsoft.com/office/drawing/2014/main" id="{B1D4C479-0E67-4180-903E-BE2119BFB3B4}"/>
                </a:ext>
              </a:extLst>
            </p:cNvPr>
            <p:cNvSpPr/>
            <p:nvPr userDrawn="1"/>
          </p:nvSpPr>
          <p:spPr>
            <a:xfrm>
              <a:off x="1495424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66" name="Rechthoek 65">
              <a:extLst>
                <a:ext uri="{FF2B5EF4-FFF2-40B4-BE49-F238E27FC236}">
                  <a16:creationId xmlns:a16="http://schemas.microsoft.com/office/drawing/2014/main" id="{9C8936E6-1ED5-4CE2-8879-07133E737D03}"/>
                </a:ext>
              </a:extLst>
            </p:cNvPr>
            <p:cNvSpPr/>
            <p:nvPr userDrawn="1"/>
          </p:nvSpPr>
          <p:spPr>
            <a:xfrm>
              <a:off x="16344899" y="37316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67" name="Rechthoek 66">
              <a:extLst>
                <a:ext uri="{FF2B5EF4-FFF2-40B4-BE49-F238E27FC236}">
                  <a16:creationId xmlns:a16="http://schemas.microsoft.com/office/drawing/2014/main" id="{C9EEFD06-F5C0-4B9C-AC43-82E32C88DEAB}"/>
                </a:ext>
              </a:extLst>
            </p:cNvPr>
            <p:cNvSpPr/>
            <p:nvPr userDrawn="1"/>
          </p:nvSpPr>
          <p:spPr>
            <a:xfrm>
              <a:off x="104774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68" name="Rechthoek 67">
              <a:extLst>
                <a:ext uri="{FF2B5EF4-FFF2-40B4-BE49-F238E27FC236}">
                  <a16:creationId xmlns:a16="http://schemas.microsoft.com/office/drawing/2014/main" id="{AFAB9AA9-7C6F-4F35-81E3-5E8DD8CE16FA}"/>
                </a:ext>
              </a:extLst>
            </p:cNvPr>
            <p:cNvSpPr/>
            <p:nvPr userDrawn="1"/>
          </p:nvSpPr>
          <p:spPr>
            <a:xfrm>
              <a:off x="243839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69" name="Rechthoek 68">
              <a:extLst>
                <a:ext uri="{FF2B5EF4-FFF2-40B4-BE49-F238E27FC236}">
                  <a16:creationId xmlns:a16="http://schemas.microsoft.com/office/drawing/2014/main" id="{21E6D803-8ACD-497F-879D-509BAF7E77B4}"/>
                </a:ext>
              </a:extLst>
            </p:cNvPr>
            <p:cNvSpPr/>
            <p:nvPr userDrawn="1"/>
          </p:nvSpPr>
          <p:spPr>
            <a:xfrm>
              <a:off x="382904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70" name="Rechthoek 69">
              <a:extLst>
                <a:ext uri="{FF2B5EF4-FFF2-40B4-BE49-F238E27FC236}">
                  <a16:creationId xmlns:a16="http://schemas.microsoft.com/office/drawing/2014/main" id="{3437667D-E52D-4864-B330-E11CEB796E68}"/>
                </a:ext>
              </a:extLst>
            </p:cNvPr>
            <p:cNvSpPr/>
            <p:nvPr userDrawn="1"/>
          </p:nvSpPr>
          <p:spPr>
            <a:xfrm>
              <a:off x="521969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71" name="Rechthoek 70">
              <a:extLst>
                <a:ext uri="{FF2B5EF4-FFF2-40B4-BE49-F238E27FC236}">
                  <a16:creationId xmlns:a16="http://schemas.microsoft.com/office/drawing/2014/main" id="{AC8C857A-9782-4E0E-85FA-989D80A33D5B}"/>
                </a:ext>
              </a:extLst>
            </p:cNvPr>
            <p:cNvSpPr/>
            <p:nvPr userDrawn="1"/>
          </p:nvSpPr>
          <p:spPr>
            <a:xfrm>
              <a:off x="661034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72" name="Rechthoek 71">
              <a:extLst>
                <a:ext uri="{FF2B5EF4-FFF2-40B4-BE49-F238E27FC236}">
                  <a16:creationId xmlns:a16="http://schemas.microsoft.com/office/drawing/2014/main" id="{13706F80-0AB1-47BD-BFBF-2135CE302E5E}"/>
                </a:ext>
              </a:extLst>
            </p:cNvPr>
            <p:cNvSpPr/>
            <p:nvPr userDrawn="1"/>
          </p:nvSpPr>
          <p:spPr>
            <a:xfrm>
              <a:off x="800099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73" name="Rechthoek 72">
              <a:extLst>
                <a:ext uri="{FF2B5EF4-FFF2-40B4-BE49-F238E27FC236}">
                  <a16:creationId xmlns:a16="http://schemas.microsoft.com/office/drawing/2014/main" id="{DDB7FB69-42A6-4F4A-BBBB-EF910BD9517E}"/>
                </a:ext>
              </a:extLst>
            </p:cNvPr>
            <p:cNvSpPr/>
            <p:nvPr userDrawn="1"/>
          </p:nvSpPr>
          <p:spPr>
            <a:xfrm>
              <a:off x="939164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74" name="Rechthoek 73">
              <a:extLst>
                <a:ext uri="{FF2B5EF4-FFF2-40B4-BE49-F238E27FC236}">
                  <a16:creationId xmlns:a16="http://schemas.microsoft.com/office/drawing/2014/main" id="{F70197D9-8207-423E-8355-C4718C41CBCF}"/>
                </a:ext>
              </a:extLst>
            </p:cNvPr>
            <p:cNvSpPr/>
            <p:nvPr userDrawn="1"/>
          </p:nvSpPr>
          <p:spPr>
            <a:xfrm>
              <a:off x="1078229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75" name="Rechthoek 74">
              <a:extLst>
                <a:ext uri="{FF2B5EF4-FFF2-40B4-BE49-F238E27FC236}">
                  <a16:creationId xmlns:a16="http://schemas.microsoft.com/office/drawing/2014/main" id="{1E0D3499-D858-46B1-B897-09933731A297}"/>
                </a:ext>
              </a:extLst>
            </p:cNvPr>
            <p:cNvSpPr/>
            <p:nvPr userDrawn="1"/>
          </p:nvSpPr>
          <p:spPr>
            <a:xfrm>
              <a:off x="1217294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76" name="Rechthoek 75">
              <a:extLst>
                <a:ext uri="{FF2B5EF4-FFF2-40B4-BE49-F238E27FC236}">
                  <a16:creationId xmlns:a16="http://schemas.microsoft.com/office/drawing/2014/main" id="{1361DF95-749D-4277-AA88-C357F0ABD665}"/>
                </a:ext>
              </a:extLst>
            </p:cNvPr>
            <p:cNvSpPr/>
            <p:nvPr userDrawn="1"/>
          </p:nvSpPr>
          <p:spPr>
            <a:xfrm>
              <a:off x="1356359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77" name="Rechthoek 76">
              <a:extLst>
                <a:ext uri="{FF2B5EF4-FFF2-40B4-BE49-F238E27FC236}">
                  <a16:creationId xmlns:a16="http://schemas.microsoft.com/office/drawing/2014/main" id="{B7B04DA8-812A-4895-95D5-4ACBBB770F2D}"/>
                </a:ext>
              </a:extLst>
            </p:cNvPr>
            <p:cNvSpPr/>
            <p:nvPr userDrawn="1"/>
          </p:nvSpPr>
          <p:spPr>
            <a:xfrm>
              <a:off x="1495424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78" name="Rechthoek 77">
              <a:extLst>
                <a:ext uri="{FF2B5EF4-FFF2-40B4-BE49-F238E27FC236}">
                  <a16:creationId xmlns:a16="http://schemas.microsoft.com/office/drawing/2014/main" id="{3BD13550-11F9-4DCB-B805-0C4E441C2ED0}"/>
                </a:ext>
              </a:extLst>
            </p:cNvPr>
            <p:cNvSpPr/>
            <p:nvPr userDrawn="1"/>
          </p:nvSpPr>
          <p:spPr>
            <a:xfrm>
              <a:off x="16344899" y="44276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79" name="Rechthoek 78">
              <a:extLst>
                <a:ext uri="{FF2B5EF4-FFF2-40B4-BE49-F238E27FC236}">
                  <a16:creationId xmlns:a16="http://schemas.microsoft.com/office/drawing/2014/main" id="{D37F375B-825E-4443-9400-AB25E9BC9613}"/>
                </a:ext>
              </a:extLst>
            </p:cNvPr>
            <p:cNvSpPr/>
            <p:nvPr userDrawn="1"/>
          </p:nvSpPr>
          <p:spPr>
            <a:xfrm>
              <a:off x="104774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80" name="Rechthoek 79">
              <a:extLst>
                <a:ext uri="{FF2B5EF4-FFF2-40B4-BE49-F238E27FC236}">
                  <a16:creationId xmlns:a16="http://schemas.microsoft.com/office/drawing/2014/main" id="{2F3CFAAB-65E3-406B-A195-F4BAA23DA276}"/>
                </a:ext>
              </a:extLst>
            </p:cNvPr>
            <p:cNvSpPr/>
            <p:nvPr userDrawn="1"/>
          </p:nvSpPr>
          <p:spPr>
            <a:xfrm>
              <a:off x="243839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81" name="Rechthoek 80">
              <a:extLst>
                <a:ext uri="{FF2B5EF4-FFF2-40B4-BE49-F238E27FC236}">
                  <a16:creationId xmlns:a16="http://schemas.microsoft.com/office/drawing/2014/main" id="{0B7939F1-1A7B-4403-BD7B-B2890E6046E4}"/>
                </a:ext>
              </a:extLst>
            </p:cNvPr>
            <p:cNvSpPr/>
            <p:nvPr userDrawn="1"/>
          </p:nvSpPr>
          <p:spPr>
            <a:xfrm>
              <a:off x="382904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82" name="Rechthoek 81">
              <a:extLst>
                <a:ext uri="{FF2B5EF4-FFF2-40B4-BE49-F238E27FC236}">
                  <a16:creationId xmlns:a16="http://schemas.microsoft.com/office/drawing/2014/main" id="{952856AF-170D-405F-B53F-42CFC4433DF9}"/>
                </a:ext>
              </a:extLst>
            </p:cNvPr>
            <p:cNvSpPr/>
            <p:nvPr userDrawn="1"/>
          </p:nvSpPr>
          <p:spPr>
            <a:xfrm>
              <a:off x="521969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83" name="Rechthoek 82">
              <a:extLst>
                <a:ext uri="{FF2B5EF4-FFF2-40B4-BE49-F238E27FC236}">
                  <a16:creationId xmlns:a16="http://schemas.microsoft.com/office/drawing/2014/main" id="{8239B102-56CC-4A5F-BC32-4E48A711F149}"/>
                </a:ext>
              </a:extLst>
            </p:cNvPr>
            <p:cNvSpPr/>
            <p:nvPr userDrawn="1"/>
          </p:nvSpPr>
          <p:spPr>
            <a:xfrm>
              <a:off x="661034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84" name="Rechthoek 83">
              <a:extLst>
                <a:ext uri="{FF2B5EF4-FFF2-40B4-BE49-F238E27FC236}">
                  <a16:creationId xmlns:a16="http://schemas.microsoft.com/office/drawing/2014/main" id="{61A45AEB-62C5-47DA-AB38-AADE12BC1314}"/>
                </a:ext>
              </a:extLst>
            </p:cNvPr>
            <p:cNvSpPr/>
            <p:nvPr userDrawn="1"/>
          </p:nvSpPr>
          <p:spPr>
            <a:xfrm>
              <a:off x="800099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85" name="Rechthoek 84">
              <a:extLst>
                <a:ext uri="{FF2B5EF4-FFF2-40B4-BE49-F238E27FC236}">
                  <a16:creationId xmlns:a16="http://schemas.microsoft.com/office/drawing/2014/main" id="{A2270570-8C09-4EF4-952D-631F93D2F677}"/>
                </a:ext>
              </a:extLst>
            </p:cNvPr>
            <p:cNvSpPr/>
            <p:nvPr userDrawn="1"/>
          </p:nvSpPr>
          <p:spPr>
            <a:xfrm>
              <a:off x="939164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86" name="Rechthoek 85">
              <a:extLst>
                <a:ext uri="{FF2B5EF4-FFF2-40B4-BE49-F238E27FC236}">
                  <a16:creationId xmlns:a16="http://schemas.microsoft.com/office/drawing/2014/main" id="{715C7321-53C7-4463-92A0-6EDBBEC24C08}"/>
                </a:ext>
              </a:extLst>
            </p:cNvPr>
            <p:cNvSpPr/>
            <p:nvPr userDrawn="1"/>
          </p:nvSpPr>
          <p:spPr>
            <a:xfrm>
              <a:off x="1078229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87" name="Rechthoek 86">
              <a:extLst>
                <a:ext uri="{FF2B5EF4-FFF2-40B4-BE49-F238E27FC236}">
                  <a16:creationId xmlns:a16="http://schemas.microsoft.com/office/drawing/2014/main" id="{BA084D0E-5ACF-4CAC-97C6-AEA9C5248263}"/>
                </a:ext>
              </a:extLst>
            </p:cNvPr>
            <p:cNvSpPr/>
            <p:nvPr userDrawn="1"/>
          </p:nvSpPr>
          <p:spPr>
            <a:xfrm>
              <a:off x="1217294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88" name="Rechthoek 87">
              <a:extLst>
                <a:ext uri="{FF2B5EF4-FFF2-40B4-BE49-F238E27FC236}">
                  <a16:creationId xmlns:a16="http://schemas.microsoft.com/office/drawing/2014/main" id="{19CC7CB0-0670-419C-A844-A28316F7CB4C}"/>
                </a:ext>
              </a:extLst>
            </p:cNvPr>
            <p:cNvSpPr/>
            <p:nvPr userDrawn="1"/>
          </p:nvSpPr>
          <p:spPr>
            <a:xfrm>
              <a:off x="1356359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89" name="Rechthoek 88">
              <a:extLst>
                <a:ext uri="{FF2B5EF4-FFF2-40B4-BE49-F238E27FC236}">
                  <a16:creationId xmlns:a16="http://schemas.microsoft.com/office/drawing/2014/main" id="{2153D52C-015D-414F-93A9-D4F1277B5E8D}"/>
                </a:ext>
              </a:extLst>
            </p:cNvPr>
            <p:cNvSpPr/>
            <p:nvPr userDrawn="1"/>
          </p:nvSpPr>
          <p:spPr>
            <a:xfrm>
              <a:off x="1495424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90" name="Rechthoek 89">
              <a:extLst>
                <a:ext uri="{FF2B5EF4-FFF2-40B4-BE49-F238E27FC236}">
                  <a16:creationId xmlns:a16="http://schemas.microsoft.com/office/drawing/2014/main" id="{3D42C007-B73B-4E21-ADDD-E70085762785}"/>
                </a:ext>
              </a:extLst>
            </p:cNvPr>
            <p:cNvSpPr/>
            <p:nvPr userDrawn="1"/>
          </p:nvSpPr>
          <p:spPr>
            <a:xfrm>
              <a:off x="16344899" y="51235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91" name="Rechthoek 90">
              <a:extLst>
                <a:ext uri="{FF2B5EF4-FFF2-40B4-BE49-F238E27FC236}">
                  <a16:creationId xmlns:a16="http://schemas.microsoft.com/office/drawing/2014/main" id="{61531C16-91D5-4692-B4F7-B0C494DC636C}"/>
                </a:ext>
              </a:extLst>
            </p:cNvPr>
            <p:cNvSpPr/>
            <p:nvPr userDrawn="1"/>
          </p:nvSpPr>
          <p:spPr>
            <a:xfrm>
              <a:off x="104774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92" name="Rechthoek 91">
              <a:extLst>
                <a:ext uri="{FF2B5EF4-FFF2-40B4-BE49-F238E27FC236}">
                  <a16:creationId xmlns:a16="http://schemas.microsoft.com/office/drawing/2014/main" id="{BE2A0FC4-BFB6-4C02-A005-42DE8103402C}"/>
                </a:ext>
              </a:extLst>
            </p:cNvPr>
            <p:cNvSpPr/>
            <p:nvPr userDrawn="1"/>
          </p:nvSpPr>
          <p:spPr>
            <a:xfrm>
              <a:off x="243839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93" name="Rechthoek 92">
              <a:extLst>
                <a:ext uri="{FF2B5EF4-FFF2-40B4-BE49-F238E27FC236}">
                  <a16:creationId xmlns:a16="http://schemas.microsoft.com/office/drawing/2014/main" id="{5D1C530D-C8C3-459C-B166-283CAC72D972}"/>
                </a:ext>
              </a:extLst>
            </p:cNvPr>
            <p:cNvSpPr/>
            <p:nvPr userDrawn="1"/>
          </p:nvSpPr>
          <p:spPr>
            <a:xfrm>
              <a:off x="382904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94" name="Rechthoek 93">
              <a:extLst>
                <a:ext uri="{FF2B5EF4-FFF2-40B4-BE49-F238E27FC236}">
                  <a16:creationId xmlns:a16="http://schemas.microsoft.com/office/drawing/2014/main" id="{44DB0356-E9F3-4648-A1C3-286D0DD3BC0D}"/>
                </a:ext>
              </a:extLst>
            </p:cNvPr>
            <p:cNvSpPr/>
            <p:nvPr userDrawn="1"/>
          </p:nvSpPr>
          <p:spPr>
            <a:xfrm>
              <a:off x="521969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95" name="Rechthoek 94">
              <a:extLst>
                <a:ext uri="{FF2B5EF4-FFF2-40B4-BE49-F238E27FC236}">
                  <a16:creationId xmlns:a16="http://schemas.microsoft.com/office/drawing/2014/main" id="{A08248CC-0DD7-43D3-89D0-04B21B0E9D0C}"/>
                </a:ext>
              </a:extLst>
            </p:cNvPr>
            <p:cNvSpPr/>
            <p:nvPr userDrawn="1"/>
          </p:nvSpPr>
          <p:spPr>
            <a:xfrm>
              <a:off x="661034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96" name="Rechthoek 95">
              <a:extLst>
                <a:ext uri="{FF2B5EF4-FFF2-40B4-BE49-F238E27FC236}">
                  <a16:creationId xmlns:a16="http://schemas.microsoft.com/office/drawing/2014/main" id="{F59B649C-327B-44EE-8FD8-DF5780C440C7}"/>
                </a:ext>
              </a:extLst>
            </p:cNvPr>
            <p:cNvSpPr/>
            <p:nvPr userDrawn="1"/>
          </p:nvSpPr>
          <p:spPr>
            <a:xfrm>
              <a:off x="800099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97" name="Rechthoek 96">
              <a:extLst>
                <a:ext uri="{FF2B5EF4-FFF2-40B4-BE49-F238E27FC236}">
                  <a16:creationId xmlns:a16="http://schemas.microsoft.com/office/drawing/2014/main" id="{1F2749D9-7056-4A1E-B14A-865A1C4898A2}"/>
                </a:ext>
              </a:extLst>
            </p:cNvPr>
            <p:cNvSpPr/>
            <p:nvPr userDrawn="1"/>
          </p:nvSpPr>
          <p:spPr>
            <a:xfrm>
              <a:off x="939164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98" name="Rechthoek 97">
              <a:extLst>
                <a:ext uri="{FF2B5EF4-FFF2-40B4-BE49-F238E27FC236}">
                  <a16:creationId xmlns:a16="http://schemas.microsoft.com/office/drawing/2014/main" id="{F6EBF245-88D1-459E-B383-814E41CEB42F}"/>
                </a:ext>
              </a:extLst>
            </p:cNvPr>
            <p:cNvSpPr/>
            <p:nvPr userDrawn="1"/>
          </p:nvSpPr>
          <p:spPr>
            <a:xfrm>
              <a:off x="1078229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99" name="Rechthoek 98">
              <a:extLst>
                <a:ext uri="{FF2B5EF4-FFF2-40B4-BE49-F238E27FC236}">
                  <a16:creationId xmlns:a16="http://schemas.microsoft.com/office/drawing/2014/main" id="{32242EEC-3065-40A9-84B6-634FB03612F2}"/>
                </a:ext>
              </a:extLst>
            </p:cNvPr>
            <p:cNvSpPr/>
            <p:nvPr userDrawn="1"/>
          </p:nvSpPr>
          <p:spPr>
            <a:xfrm>
              <a:off x="1217294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100" name="Rechthoek 99">
              <a:extLst>
                <a:ext uri="{FF2B5EF4-FFF2-40B4-BE49-F238E27FC236}">
                  <a16:creationId xmlns:a16="http://schemas.microsoft.com/office/drawing/2014/main" id="{6BDA72F4-8256-4DD6-A1E7-5F114F8D3F57}"/>
                </a:ext>
              </a:extLst>
            </p:cNvPr>
            <p:cNvSpPr/>
            <p:nvPr userDrawn="1"/>
          </p:nvSpPr>
          <p:spPr>
            <a:xfrm>
              <a:off x="1356359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101" name="Rechthoek 100">
              <a:extLst>
                <a:ext uri="{FF2B5EF4-FFF2-40B4-BE49-F238E27FC236}">
                  <a16:creationId xmlns:a16="http://schemas.microsoft.com/office/drawing/2014/main" id="{3611BD11-37AE-4C0E-8E96-7A342DF72BE8}"/>
                </a:ext>
              </a:extLst>
            </p:cNvPr>
            <p:cNvSpPr/>
            <p:nvPr userDrawn="1"/>
          </p:nvSpPr>
          <p:spPr>
            <a:xfrm>
              <a:off x="1495424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102" name="Rechthoek 101">
              <a:extLst>
                <a:ext uri="{FF2B5EF4-FFF2-40B4-BE49-F238E27FC236}">
                  <a16:creationId xmlns:a16="http://schemas.microsoft.com/office/drawing/2014/main" id="{7DADB5EF-A6F3-4933-A92B-2F254845B34F}"/>
                </a:ext>
              </a:extLst>
            </p:cNvPr>
            <p:cNvSpPr/>
            <p:nvPr userDrawn="1"/>
          </p:nvSpPr>
          <p:spPr>
            <a:xfrm>
              <a:off x="16344899" y="581956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103" name="Rechthoek 102">
              <a:extLst>
                <a:ext uri="{FF2B5EF4-FFF2-40B4-BE49-F238E27FC236}">
                  <a16:creationId xmlns:a16="http://schemas.microsoft.com/office/drawing/2014/main" id="{4B69F43D-5BD8-4227-805D-D131D0CC9782}"/>
                </a:ext>
              </a:extLst>
            </p:cNvPr>
            <p:cNvSpPr/>
            <p:nvPr userDrawn="1"/>
          </p:nvSpPr>
          <p:spPr>
            <a:xfrm>
              <a:off x="104774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104" name="Rechthoek 103">
              <a:extLst>
                <a:ext uri="{FF2B5EF4-FFF2-40B4-BE49-F238E27FC236}">
                  <a16:creationId xmlns:a16="http://schemas.microsoft.com/office/drawing/2014/main" id="{8A117382-99B3-4F5A-95DF-DD71C489F308}"/>
                </a:ext>
              </a:extLst>
            </p:cNvPr>
            <p:cNvSpPr/>
            <p:nvPr userDrawn="1"/>
          </p:nvSpPr>
          <p:spPr>
            <a:xfrm>
              <a:off x="243839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105" name="Rechthoek 104">
              <a:extLst>
                <a:ext uri="{FF2B5EF4-FFF2-40B4-BE49-F238E27FC236}">
                  <a16:creationId xmlns:a16="http://schemas.microsoft.com/office/drawing/2014/main" id="{37BEE625-7635-4764-8242-72FE7574219D}"/>
                </a:ext>
              </a:extLst>
            </p:cNvPr>
            <p:cNvSpPr/>
            <p:nvPr userDrawn="1"/>
          </p:nvSpPr>
          <p:spPr>
            <a:xfrm>
              <a:off x="382904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106" name="Rechthoek 105">
              <a:extLst>
                <a:ext uri="{FF2B5EF4-FFF2-40B4-BE49-F238E27FC236}">
                  <a16:creationId xmlns:a16="http://schemas.microsoft.com/office/drawing/2014/main" id="{B94E52F2-EC1D-4B93-9583-8092EB54AAB9}"/>
                </a:ext>
              </a:extLst>
            </p:cNvPr>
            <p:cNvSpPr/>
            <p:nvPr userDrawn="1"/>
          </p:nvSpPr>
          <p:spPr>
            <a:xfrm>
              <a:off x="521969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107" name="Rechthoek 106">
              <a:extLst>
                <a:ext uri="{FF2B5EF4-FFF2-40B4-BE49-F238E27FC236}">
                  <a16:creationId xmlns:a16="http://schemas.microsoft.com/office/drawing/2014/main" id="{C220B813-DD92-4C7D-A1BC-697C23CABFA1}"/>
                </a:ext>
              </a:extLst>
            </p:cNvPr>
            <p:cNvSpPr/>
            <p:nvPr userDrawn="1"/>
          </p:nvSpPr>
          <p:spPr>
            <a:xfrm>
              <a:off x="661034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108" name="Rechthoek 107">
              <a:extLst>
                <a:ext uri="{FF2B5EF4-FFF2-40B4-BE49-F238E27FC236}">
                  <a16:creationId xmlns:a16="http://schemas.microsoft.com/office/drawing/2014/main" id="{02E84D6E-F48F-4557-99C6-9713133382F4}"/>
                </a:ext>
              </a:extLst>
            </p:cNvPr>
            <p:cNvSpPr/>
            <p:nvPr userDrawn="1"/>
          </p:nvSpPr>
          <p:spPr>
            <a:xfrm>
              <a:off x="800099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109" name="Rechthoek 108">
              <a:extLst>
                <a:ext uri="{FF2B5EF4-FFF2-40B4-BE49-F238E27FC236}">
                  <a16:creationId xmlns:a16="http://schemas.microsoft.com/office/drawing/2014/main" id="{E0212F54-9A69-4A61-8B35-78C4D89F641B}"/>
                </a:ext>
              </a:extLst>
            </p:cNvPr>
            <p:cNvSpPr/>
            <p:nvPr userDrawn="1"/>
          </p:nvSpPr>
          <p:spPr>
            <a:xfrm>
              <a:off x="939164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110" name="Rechthoek 109">
              <a:extLst>
                <a:ext uri="{FF2B5EF4-FFF2-40B4-BE49-F238E27FC236}">
                  <a16:creationId xmlns:a16="http://schemas.microsoft.com/office/drawing/2014/main" id="{82867721-4D81-431A-BA76-A06D56D3D57A}"/>
                </a:ext>
              </a:extLst>
            </p:cNvPr>
            <p:cNvSpPr/>
            <p:nvPr userDrawn="1"/>
          </p:nvSpPr>
          <p:spPr>
            <a:xfrm>
              <a:off x="1078229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111" name="Rechthoek 110">
              <a:extLst>
                <a:ext uri="{FF2B5EF4-FFF2-40B4-BE49-F238E27FC236}">
                  <a16:creationId xmlns:a16="http://schemas.microsoft.com/office/drawing/2014/main" id="{BC7CB733-8B25-4EA0-BC8B-16D6C0A8F3D9}"/>
                </a:ext>
              </a:extLst>
            </p:cNvPr>
            <p:cNvSpPr/>
            <p:nvPr userDrawn="1"/>
          </p:nvSpPr>
          <p:spPr>
            <a:xfrm>
              <a:off x="1217294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112" name="Rechthoek 111">
              <a:extLst>
                <a:ext uri="{FF2B5EF4-FFF2-40B4-BE49-F238E27FC236}">
                  <a16:creationId xmlns:a16="http://schemas.microsoft.com/office/drawing/2014/main" id="{C272F51B-7DF3-4BB4-81EF-F30BEBF919F8}"/>
                </a:ext>
              </a:extLst>
            </p:cNvPr>
            <p:cNvSpPr/>
            <p:nvPr userDrawn="1"/>
          </p:nvSpPr>
          <p:spPr>
            <a:xfrm>
              <a:off x="1356359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113" name="Rechthoek 112">
              <a:extLst>
                <a:ext uri="{FF2B5EF4-FFF2-40B4-BE49-F238E27FC236}">
                  <a16:creationId xmlns:a16="http://schemas.microsoft.com/office/drawing/2014/main" id="{E7275EC4-E93D-4579-9252-95875A3D384C}"/>
                </a:ext>
              </a:extLst>
            </p:cNvPr>
            <p:cNvSpPr/>
            <p:nvPr userDrawn="1"/>
          </p:nvSpPr>
          <p:spPr>
            <a:xfrm>
              <a:off x="1495424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114" name="Rechthoek 113">
              <a:extLst>
                <a:ext uri="{FF2B5EF4-FFF2-40B4-BE49-F238E27FC236}">
                  <a16:creationId xmlns:a16="http://schemas.microsoft.com/office/drawing/2014/main" id="{0ADC9315-AE94-46D1-A960-BDE67D19F3AD}"/>
                </a:ext>
              </a:extLst>
            </p:cNvPr>
            <p:cNvSpPr/>
            <p:nvPr userDrawn="1"/>
          </p:nvSpPr>
          <p:spPr>
            <a:xfrm>
              <a:off x="16344899" y="651553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115" name="Rechthoek 114">
              <a:extLst>
                <a:ext uri="{FF2B5EF4-FFF2-40B4-BE49-F238E27FC236}">
                  <a16:creationId xmlns:a16="http://schemas.microsoft.com/office/drawing/2014/main" id="{55221152-1C95-4DAA-ACB5-C7B52C8FD766}"/>
                </a:ext>
              </a:extLst>
            </p:cNvPr>
            <p:cNvSpPr/>
            <p:nvPr userDrawn="1"/>
          </p:nvSpPr>
          <p:spPr>
            <a:xfrm>
              <a:off x="104774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116" name="Rechthoek 115">
              <a:extLst>
                <a:ext uri="{FF2B5EF4-FFF2-40B4-BE49-F238E27FC236}">
                  <a16:creationId xmlns:a16="http://schemas.microsoft.com/office/drawing/2014/main" id="{BFEAC399-A721-4E24-97FA-7D27F08ADC7E}"/>
                </a:ext>
              </a:extLst>
            </p:cNvPr>
            <p:cNvSpPr/>
            <p:nvPr userDrawn="1"/>
          </p:nvSpPr>
          <p:spPr>
            <a:xfrm>
              <a:off x="243839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117" name="Rechthoek 116">
              <a:extLst>
                <a:ext uri="{FF2B5EF4-FFF2-40B4-BE49-F238E27FC236}">
                  <a16:creationId xmlns:a16="http://schemas.microsoft.com/office/drawing/2014/main" id="{6B5520BE-CE29-4813-9DAD-C9B41DACAFCA}"/>
                </a:ext>
              </a:extLst>
            </p:cNvPr>
            <p:cNvSpPr/>
            <p:nvPr userDrawn="1"/>
          </p:nvSpPr>
          <p:spPr>
            <a:xfrm>
              <a:off x="382904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118" name="Rechthoek 117">
              <a:extLst>
                <a:ext uri="{FF2B5EF4-FFF2-40B4-BE49-F238E27FC236}">
                  <a16:creationId xmlns:a16="http://schemas.microsoft.com/office/drawing/2014/main" id="{BC614ACB-A292-4AB7-A05D-035255A09EAC}"/>
                </a:ext>
              </a:extLst>
            </p:cNvPr>
            <p:cNvSpPr/>
            <p:nvPr userDrawn="1"/>
          </p:nvSpPr>
          <p:spPr>
            <a:xfrm>
              <a:off x="521969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119" name="Rechthoek 118">
              <a:extLst>
                <a:ext uri="{FF2B5EF4-FFF2-40B4-BE49-F238E27FC236}">
                  <a16:creationId xmlns:a16="http://schemas.microsoft.com/office/drawing/2014/main" id="{8197675B-3E1D-4ADC-8028-675B7EEC0715}"/>
                </a:ext>
              </a:extLst>
            </p:cNvPr>
            <p:cNvSpPr/>
            <p:nvPr userDrawn="1"/>
          </p:nvSpPr>
          <p:spPr>
            <a:xfrm>
              <a:off x="661034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120" name="Rechthoek 119">
              <a:extLst>
                <a:ext uri="{FF2B5EF4-FFF2-40B4-BE49-F238E27FC236}">
                  <a16:creationId xmlns:a16="http://schemas.microsoft.com/office/drawing/2014/main" id="{161FDAA3-430E-49EC-A4CC-A6683E05F77B}"/>
                </a:ext>
              </a:extLst>
            </p:cNvPr>
            <p:cNvSpPr/>
            <p:nvPr userDrawn="1"/>
          </p:nvSpPr>
          <p:spPr>
            <a:xfrm>
              <a:off x="800099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121" name="Rechthoek 120">
              <a:extLst>
                <a:ext uri="{FF2B5EF4-FFF2-40B4-BE49-F238E27FC236}">
                  <a16:creationId xmlns:a16="http://schemas.microsoft.com/office/drawing/2014/main" id="{37DE3A08-788F-45BE-907A-AC3348EDB0B9}"/>
                </a:ext>
              </a:extLst>
            </p:cNvPr>
            <p:cNvSpPr/>
            <p:nvPr userDrawn="1"/>
          </p:nvSpPr>
          <p:spPr>
            <a:xfrm>
              <a:off x="939164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122" name="Rechthoek 121">
              <a:extLst>
                <a:ext uri="{FF2B5EF4-FFF2-40B4-BE49-F238E27FC236}">
                  <a16:creationId xmlns:a16="http://schemas.microsoft.com/office/drawing/2014/main" id="{90379143-8DF0-4EE1-8C3A-C240D936C862}"/>
                </a:ext>
              </a:extLst>
            </p:cNvPr>
            <p:cNvSpPr/>
            <p:nvPr userDrawn="1"/>
          </p:nvSpPr>
          <p:spPr>
            <a:xfrm>
              <a:off x="1078229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123" name="Rechthoek 122">
              <a:extLst>
                <a:ext uri="{FF2B5EF4-FFF2-40B4-BE49-F238E27FC236}">
                  <a16:creationId xmlns:a16="http://schemas.microsoft.com/office/drawing/2014/main" id="{E22EF1D9-5DE2-46B7-8523-CF79C32B2B0E}"/>
                </a:ext>
              </a:extLst>
            </p:cNvPr>
            <p:cNvSpPr/>
            <p:nvPr userDrawn="1"/>
          </p:nvSpPr>
          <p:spPr>
            <a:xfrm>
              <a:off x="1217294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124" name="Rechthoek 123">
              <a:extLst>
                <a:ext uri="{FF2B5EF4-FFF2-40B4-BE49-F238E27FC236}">
                  <a16:creationId xmlns:a16="http://schemas.microsoft.com/office/drawing/2014/main" id="{60762A57-F746-45D5-AB2E-7C3E0A5B738D}"/>
                </a:ext>
              </a:extLst>
            </p:cNvPr>
            <p:cNvSpPr/>
            <p:nvPr userDrawn="1"/>
          </p:nvSpPr>
          <p:spPr>
            <a:xfrm>
              <a:off x="1356359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125" name="Rechthoek 124">
              <a:extLst>
                <a:ext uri="{FF2B5EF4-FFF2-40B4-BE49-F238E27FC236}">
                  <a16:creationId xmlns:a16="http://schemas.microsoft.com/office/drawing/2014/main" id="{06642479-D5AA-4E24-BBAA-A46D252F4370}"/>
                </a:ext>
              </a:extLst>
            </p:cNvPr>
            <p:cNvSpPr/>
            <p:nvPr userDrawn="1"/>
          </p:nvSpPr>
          <p:spPr>
            <a:xfrm>
              <a:off x="1495424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126" name="Rechthoek 125">
              <a:extLst>
                <a:ext uri="{FF2B5EF4-FFF2-40B4-BE49-F238E27FC236}">
                  <a16:creationId xmlns:a16="http://schemas.microsoft.com/office/drawing/2014/main" id="{7294A249-E01B-4E00-A515-54145D369480}"/>
                </a:ext>
              </a:extLst>
            </p:cNvPr>
            <p:cNvSpPr/>
            <p:nvPr userDrawn="1"/>
          </p:nvSpPr>
          <p:spPr>
            <a:xfrm>
              <a:off x="16344899" y="7211511"/>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127" name="Rechthoek 126">
              <a:extLst>
                <a:ext uri="{FF2B5EF4-FFF2-40B4-BE49-F238E27FC236}">
                  <a16:creationId xmlns:a16="http://schemas.microsoft.com/office/drawing/2014/main" id="{BA2047AF-40C4-4B43-9121-F09C177A4A20}"/>
                </a:ext>
              </a:extLst>
            </p:cNvPr>
            <p:cNvSpPr/>
            <p:nvPr userDrawn="1"/>
          </p:nvSpPr>
          <p:spPr>
            <a:xfrm>
              <a:off x="104774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128" name="Rechthoek 127">
              <a:extLst>
                <a:ext uri="{FF2B5EF4-FFF2-40B4-BE49-F238E27FC236}">
                  <a16:creationId xmlns:a16="http://schemas.microsoft.com/office/drawing/2014/main" id="{76B98FFC-AD3C-49B2-93CA-C1725C19A20F}"/>
                </a:ext>
              </a:extLst>
            </p:cNvPr>
            <p:cNvSpPr/>
            <p:nvPr userDrawn="1"/>
          </p:nvSpPr>
          <p:spPr>
            <a:xfrm>
              <a:off x="243839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129" name="Rechthoek 128">
              <a:extLst>
                <a:ext uri="{FF2B5EF4-FFF2-40B4-BE49-F238E27FC236}">
                  <a16:creationId xmlns:a16="http://schemas.microsoft.com/office/drawing/2014/main" id="{E1879D9E-3E63-4CC2-9AC7-425812A3F2C4}"/>
                </a:ext>
              </a:extLst>
            </p:cNvPr>
            <p:cNvSpPr/>
            <p:nvPr userDrawn="1"/>
          </p:nvSpPr>
          <p:spPr>
            <a:xfrm>
              <a:off x="382904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130" name="Rechthoek 129">
              <a:extLst>
                <a:ext uri="{FF2B5EF4-FFF2-40B4-BE49-F238E27FC236}">
                  <a16:creationId xmlns:a16="http://schemas.microsoft.com/office/drawing/2014/main" id="{8342A221-D10B-423B-8906-5EBC48090A2E}"/>
                </a:ext>
              </a:extLst>
            </p:cNvPr>
            <p:cNvSpPr/>
            <p:nvPr userDrawn="1"/>
          </p:nvSpPr>
          <p:spPr>
            <a:xfrm>
              <a:off x="521969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131" name="Rechthoek 130">
              <a:extLst>
                <a:ext uri="{FF2B5EF4-FFF2-40B4-BE49-F238E27FC236}">
                  <a16:creationId xmlns:a16="http://schemas.microsoft.com/office/drawing/2014/main" id="{35A57EB3-D6B5-4152-B14F-EF27E1349632}"/>
                </a:ext>
              </a:extLst>
            </p:cNvPr>
            <p:cNvSpPr/>
            <p:nvPr userDrawn="1"/>
          </p:nvSpPr>
          <p:spPr>
            <a:xfrm>
              <a:off x="661034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132" name="Rechthoek 131">
              <a:extLst>
                <a:ext uri="{FF2B5EF4-FFF2-40B4-BE49-F238E27FC236}">
                  <a16:creationId xmlns:a16="http://schemas.microsoft.com/office/drawing/2014/main" id="{31F4458E-A63D-4437-8E19-A66C8BC5DFD9}"/>
                </a:ext>
              </a:extLst>
            </p:cNvPr>
            <p:cNvSpPr/>
            <p:nvPr userDrawn="1"/>
          </p:nvSpPr>
          <p:spPr>
            <a:xfrm>
              <a:off x="800099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133" name="Rechthoek 132">
              <a:extLst>
                <a:ext uri="{FF2B5EF4-FFF2-40B4-BE49-F238E27FC236}">
                  <a16:creationId xmlns:a16="http://schemas.microsoft.com/office/drawing/2014/main" id="{823D3FFE-4462-459F-8BC9-876EB23D6C56}"/>
                </a:ext>
              </a:extLst>
            </p:cNvPr>
            <p:cNvSpPr/>
            <p:nvPr userDrawn="1"/>
          </p:nvSpPr>
          <p:spPr>
            <a:xfrm>
              <a:off x="939164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134" name="Rechthoek 133">
              <a:extLst>
                <a:ext uri="{FF2B5EF4-FFF2-40B4-BE49-F238E27FC236}">
                  <a16:creationId xmlns:a16="http://schemas.microsoft.com/office/drawing/2014/main" id="{CFA305EC-68FF-4C4A-B709-979FB292811A}"/>
                </a:ext>
              </a:extLst>
            </p:cNvPr>
            <p:cNvSpPr/>
            <p:nvPr userDrawn="1"/>
          </p:nvSpPr>
          <p:spPr>
            <a:xfrm>
              <a:off x="1078229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135" name="Rechthoek 134">
              <a:extLst>
                <a:ext uri="{FF2B5EF4-FFF2-40B4-BE49-F238E27FC236}">
                  <a16:creationId xmlns:a16="http://schemas.microsoft.com/office/drawing/2014/main" id="{A0347432-8C21-4FC5-8C35-B1FD2EA749CB}"/>
                </a:ext>
              </a:extLst>
            </p:cNvPr>
            <p:cNvSpPr/>
            <p:nvPr userDrawn="1"/>
          </p:nvSpPr>
          <p:spPr>
            <a:xfrm>
              <a:off x="1217294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136" name="Rechthoek 135">
              <a:extLst>
                <a:ext uri="{FF2B5EF4-FFF2-40B4-BE49-F238E27FC236}">
                  <a16:creationId xmlns:a16="http://schemas.microsoft.com/office/drawing/2014/main" id="{7A7F8353-A1F1-4929-8555-E3CBFF711B9C}"/>
                </a:ext>
              </a:extLst>
            </p:cNvPr>
            <p:cNvSpPr/>
            <p:nvPr userDrawn="1"/>
          </p:nvSpPr>
          <p:spPr>
            <a:xfrm>
              <a:off x="1356359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137" name="Rechthoek 136">
              <a:extLst>
                <a:ext uri="{FF2B5EF4-FFF2-40B4-BE49-F238E27FC236}">
                  <a16:creationId xmlns:a16="http://schemas.microsoft.com/office/drawing/2014/main" id="{FE868229-68BB-41A9-9ED5-28B124EF510A}"/>
                </a:ext>
              </a:extLst>
            </p:cNvPr>
            <p:cNvSpPr/>
            <p:nvPr userDrawn="1"/>
          </p:nvSpPr>
          <p:spPr>
            <a:xfrm>
              <a:off x="1495424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138" name="Rechthoek 137">
              <a:extLst>
                <a:ext uri="{FF2B5EF4-FFF2-40B4-BE49-F238E27FC236}">
                  <a16:creationId xmlns:a16="http://schemas.microsoft.com/office/drawing/2014/main" id="{FA1DEB70-AA07-4F8C-A32A-D1E0EB6B9063}"/>
                </a:ext>
              </a:extLst>
            </p:cNvPr>
            <p:cNvSpPr/>
            <p:nvPr userDrawn="1"/>
          </p:nvSpPr>
          <p:spPr>
            <a:xfrm>
              <a:off x="16344899" y="7907486"/>
              <a:ext cx="1266825"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139" name="Rechthoek 138">
              <a:extLst>
                <a:ext uri="{FF2B5EF4-FFF2-40B4-BE49-F238E27FC236}">
                  <a16:creationId xmlns:a16="http://schemas.microsoft.com/office/drawing/2014/main" id="{CB899CC4-E72F-4DA6-BE2E-02A092FEA67A}"/>
                </a:ext>
              </a:extLst>
            </p:cNvPr>
            <p:cNvSpPr/>
            <p:nvPr userDrawn="1"/>
          </p:nvSpPr>
          <p:spPr>
            <a:xfrm>
              <a:off x="105727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140" name="Rechthoek 139">
              <a:extLst>
                <a:ext uri="{FF2B5EF4-FFF2-40B4-BE49-F238E27FC236}">
                  <a16:creationId xmlns:a16="http://schemas.microsoft.com/office/drawing/2014/main" id="{E9F657BB-7594-4CE9-81AE-F174A5FCF7BF}"/>
                </a:ext>
              </a:extLst>
            </p:cNvPr>
            <p:cNvSpPr/>
            <p:nvPr userDrawn="1"/>
          </p:nvSpPr>
          <p:spPr>
            <a:xfrm>
              <a:off x="244792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141" name="Rechthoek 140">
              <a:extLst>
                <a:ext uri="{FF2B5EF4-FFF2-40B4-BE49-F238E27FC236}">
                  <a16:creationId xmlns:a16="http://schemas.microsoft.com/office/drawing/2014/main" id="{DFC37973-9120-49B2-A7ED-15DCB112E254}"/>
                </a:ext>
              </a:extLst>
            </p:cNvPr>
            <p:cNvSpPr/>
            <p:nvPr userDrawn="1"/>
          </p:nvSpPr>
          <p:spPr>
            <a:xfrm>
              <a:off x="383857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142" name="Rechthoek 141">
              <a:extLst>
                <a:ext uri="{FF2B5EF4-FFF2-40B4-BE49-F238E27FC236}">
                  <a16:creationId xmlns:a16="http://schemas.microsoft.com/office/drawing/2014/main" id="{C21B2490-2482-42A9-AD65-3EFCE801B505}"/>
                </a:ext>
              </a:extLst>
            </p:cNvPr>
            <p:cNvSpPr/>
            <p:nvPr userDrawn="1"/>
          </p:nvSpPr>
          <p:spPr>
            <a:xfrm>
              <a:off x="522922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143" name="Rechthoek 142">
              <a:extLst>
                <a:ext uri="{FF2B5EF4-FFF2-40B4-BE49-F238E27FC236}">
                  <a16:creationId xmlns:a16="http://schemas.microsoft.com/office/drawing/2014/main" id="{1AD68A9B-287C-47FA-B23C-EF991C19345D}"/>
                </a:ext>
              </a:extLst>
            </p:cNvPr>
            <p:cNvSpPr/>
            <p:nvPr userDrawn="1"/>
          </p:nvSpPr>
          <p:spPr>
            <a:xfrm>
              <a:off x="661987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144" name="Rechthoek 143">
              <a:extLst>
                <a:ext uri="{FF2B5EF4-FFF2-40B4-BE49-F238E27FC236}">
                  <a16:creationId xmlns:a16="http://schemas.microsoft.com/office/drawing/2014/main" id="{E13DC975-77A9-49F1-840F-60F7F64AA0AE}"/>
                </a:ext>
              </a:extLst>
            </p:cNvPr>
            <p:cNvSpPr/>
            <p:nvPr userDrawn="1"/>
          </p:nvSpPr>
          <p:spPr>
            <a:xfrm>
              <a:off x="801052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145" name="Rechthoek 144">
              <a:extLst>
                <a:ext uri="{FF2B5EF4-FFF2-40B4-BE49-F238E27FC236}">
                  <a16:creationId xmlns:a16="http://schemas.microsoft.com/office/drawing/2014/main" id="{1F4C024A-51DC-4F32-8C8D-B2E1662EBABC}"/>
                </a:ext>
              </a:extLst>
            </p:cNvPr>
            <p:cNvSpPr/>
            <p:nvPr userDrawn="1"/>
          </p:nvSpPr>
          <p:spPr>
            <a:xfrm>
              <a:off x="940117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146" name="Rechthoek 145">
              <a:extLst>
                <a:ext uri="{FF2B5EF4-FFF2-40B4-BE49-F238E27FC236}">
                  <a16:creationId xmlns:a16="http://schemas.microsoft.com/office/drawing/2014/main" id="{7E3E9670-3B8B-4A3E-BBC8-148C50E521E5}"/>
                </a:ext>
              </a:extLst>
            </p:cNvPr>
            <p:cNvSpPr/>
            <p:nvPr userDrawn="1"/>
          </p:nvSpPr>
          <p:spPr>
            <a:xfrm>
              <a:off x="1079182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147" name="Rechthoek 146">
              <a:extLst>
                <a:ext uri="{FF2B5EF4-FFF2-40B4-BE49-F238E27FC236}">
                  <a16:creationId xmlns:a16="http://schemas.microsoft.com/office/drawing/2014/main" id="{0D625E2E-D09E-4433-8635-54FE2B610D71}"/>
                </a:ext>
              </a:extLst>
            </p:cNvPr>
            <p:cNvSpPr/>
            <p:nvPr userDrawn="1"/>
          </p:nvSpPr>
          <p:spPr>
            <a:xfrm>
              <a:off x="1218247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148" name="Rechthoek 147">
              <a:extLst>
                <a:ext uri="{FF2B5EF4-FFF2-40B4-BE49-F238E27FC236}">
                  <a16:creationId xmlns:a16="http://schemas.microsoft.com/office/drawing/2014/main" id="{4D0CF8CE-893C-4FC4-A604-1E1E339B55E0}"/>
                </a:ext>
              </a:extLst>
            </p:cNvPr>
            <p:cNvSpPr/>
            <p:nvPr userDrawn="1"/>
          </p:nvSpPr>
          <p:spPr>
            <a:xfrm>
              <a:off x="1357312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149" name="Rechthoek 148">
              <a:extLst>
                <a:ext uri="{FF2B5EF4-FFF2-40B4-BE49-F238E27FC236}">
                  <a16:creationId xmlns:a16="http://schemas.microsoft.com/office/drawing/2014/main" id="{AA4F597F-E463-4268-91FE-0A240CFB670C}"/>
                </a:ext>
              </a:extLst>
            </p:cNvPr>
            <p:cNvSpPr/>
            <p:nvPr userDrawn="1"/>
          </p:nvSpPr>
          <p:spPr>
            <a:xfrm>
              <a:off x="1496377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150" name="Rechthoek 149">
              <a:extLst>
                <a:ext uri="{FF2B5EF4-FFF2-40B4-BE49-F238E27FC236}">
                  <a16:creationId xmlns:a16="http://schemas.microsoft.com/office/drawing/2014/main" id="{322D01B1-CED0-4098-A701-3BF8B51E38E6}"/>
                </a:ext>
              </a:extLst>
            </p:cNvPr>
            <p:cNvSpPr/>
            <p:nvPr userDrawn="1"/>
          </p:nvSpPr>
          <p:spPr>
            <a:xfrm>
              <a:off x="16354425" y="8603455"/>
              <a:ext cx="1266825" cy="552450"/>
            </a:xfrm>
            <a:prstGeom prst="rect">
              <a:avLst/>
            </a:prstGeom>
            <a:solidFill>
              <a:srgbClr val="CA483E">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a:p>
          </p:txBody>
        </p:sp>
        <p:sp>
          <p:nvSpPr>
            <p:cNvPr id="151" name="Rechthoek 150">
              <a:extLst>
                <a:ext uri="{FF2B5EF4-FFF2-40B4-BE49-F238E27FC236}">
                  <a16:creationId xmlns:a16="http://schemas.microsoft.com/office/drawing/2014/main" id="{9B29E19F-617C-43B4-81CB-8EEF9BCF4A1D}"/>
                </a:ext>
              </a:extLst>
            </p:cNvPr>
            <p:cNvSpPr/>
            <p:nvPr userDrawn="1"/>
          </p:nvSpPr>
          <p:spPr>
            <a:xfrm>
              <a:off x="9527" y="9302390"/>
              <a:ext cx="17611724" cy="552450"/>
            </a:xfrm>
            <a:prstGeom prst="rect">
              <a:avLst/>
            </a:prstGeom>
            <a:solidFill>
              <a:srgbClr val="4472C4">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68580" rIns="137160" bIns="68580" numCol="1" spcCol="0" rtlCol="0" fromWordArt="0" anchor="ctr" anchorCtr="0" forceAA="0" compatLnSpc="1">
              <a:prstTxWarp prst="textNoShape">
                <a:avLst/>
              </a:prstTxWarp>
              <a:noAutofit/>
            </a:bodyPr>
            <a:lstStyle/>
            <a:p>
              <a:pPr algn="ctr"/>
              <a:endParaRPr lang="nl-BE" sz="2160" dirty="0"/>
            </a:p>
          </p:txBody>
        </p:sp>
      </p:grpSp>
      <p:grpSp>
        <p:nvGrpSpPr>
          <p:cNvPr id="168" name="Graphic 6" hidden="1">
            <a:extLst>
              <a:ext uri="{FF2B5EF4-FFF2-40B4-BE49-F238E27FC236}">
                <a16:creationId xmlns:a16="http://schemas.microsoft.com/office/drawing/2014/main" id="{8A0AAF7F-DD0F-4CB1-A1B2-505FC4BCCC2B}"/>
              </a:ext>
            </a:extLst>
          </p:cNvPr>
          <p:cNvGrpSpPr/>
          <p:nvPr/>
        </p:nvGrpSpPr>
        <p:grpSpPr>
          <a:xfrm>
            <a:off x="-4762" y="-4762"/>
            <a:ext cx="12198350" cy="6864350"/>
            <a:chOff x="-7144" y="-7144"/>
            <a:chExt cx="18297525" cy="10296525"/>
          </a:xfrm>
          <a:solidFill>
            <a:srgbClr val="FFFFFF">
              <a:alpha val="0"/>
            </a:srgbClr>
          </a:solidFill>
        </p:grpSpPr>
        <p:sp>
          <p:nvSpPr>
            <p:cNvPr id="169" name="Vrije vorm: vorm 168">
              <a:extLst>
                <a:ext uri="{FF2B5EF4-FFF2-40B4-BE49-F238E27FC236}">
                  <a16:creationId xmlns:a16="http://schemas.microsoft.com/office/drawing/2014/main" id="{F1DCEBEA-BD51-4E6A-BDD5-B32F46FCAF21}"/>
                </a:ext>
              </a:extLst>
            </p:cNvPr>
            <p:cNvSpPr/>
            <p:nvPr/>
          </p:nvSpPr>
          <p:spPr>
            <a:xfrm>
              <a:off x="104060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dirty="0">
                <a:highlight>
                  <a:srgbClr val="FFFF00"/>
                </a:highlight>
              </a:endParaRPr>
            </a:p>
          </p:txBody>
        </p:sp>
        <p:sp>
          <p:nvSpPr>
            <p:cNvPr id="170" name="Vrije vorm: vorm 169">
              <a:extLst>
                <a:ext uri="{FF2B5EF4-FFF2-40B4-BE49-F238E27FC236}">
                  <a16:creationId xmlns:a16="http://schemas.microsoft.com/office/drawing/2014/main" id="{FD08B8C0-EAC8-4271-BD1D-93AF595C0334}"/>
                </a:ext>
              </a:extLst>
            </p:cNvPr>
            <p:cNvSpPr/>
            <p:nvPr/>
          </p:nvSpPr>
          <p:spPr>
            <a:xfrm>
              <a:off x="-7144" y="-7144"/>
              <a:ext cx="18297525" cy="10296525"/>
            </a:xfrm>
            <a:custGeom>
              <a:avLst/>
              <a:gdLst>
                <a:gd name="connsiteX0" fmla="*/ 7144 w 18297525"/>
                <a:gd name="connsiteY0" fmla="*/ 7144 h 10296525"/>
                <a:gd name="connsiteX1" fmla="*/ 18295144 w 18297525"/>
                <a:gd name="connsiteY1" fmla="*/ 7144 h 10296525"/>
                <a:gd name="connsiteX2" fmla="*/ 18295144 w 18297525"/>
                <a:gd name="connsiteY2" fmla="*/ 10294144 h 10296525"/>
                <a:gd name="connsiteX3" fmla="*/ 7144 w 18297525"/>
                <a:gd name="connsiteY3" fmla="*/ 10294144 h 10296525"/>
              </a:gdLst>
              <a:ahLst/>
              <a:cxnLst>
                <a:cxn ang="0">
                  <a:pos x="connsiteX0" y="connsiteY0"/>
                </a:cxn>
                <a:cxn ang="0">
                  <a:pos x="connsiteX1" y="connsiteY1"/>
                </a:cxn>
                <a:cxn ang="0">
                  <a:pos x="connsiteX2" y="connsiteY2"/>
                </a:cxn>
                <a:cxn ang="0">
                  <a:pos x="connsiteX3" y="connsiteY3"/>
                </a:cxn>
              </a:cxnLst>
              <a:rect l="l" t="t" r="r" b="b"/>
              <a:pathLst>
                <a:path w="18297525" h="10296525">
                  <a:moveTo>
                    <a:pt x="7144" y="7144"/>
                  </a:moveTo>
                  <a:lnTo>
                    <a:pt x="18295144" y="7144"/>
                  </a:lnTo>
                  <a:lnTo>
                    <a:pt x="18295144" y="10294144"/>
                  </a:lnTo>
                  <a:lnTo>
                    <a:pt x="7144" y="10294144"/>
                  </a:lnTo>
                  <a:close/>
                </a:path>
              </a:pathLst>
            </a:custGeom>
            <a:grpFill/>
            <a:ln w="9525" cap="flat">
              <a:solidFill>
                <a:schemeClr val="bg1">
                  <a:lumMod val="65000"/>
                </a:schemeClr>
              </a:solidFill>
              <a:prstDash val="solid"/>
              <a:miter/>
            </a:ln>
          </p:spPr>
          <p:txBody>
            <a:bodyPr rtlCol="0" anchor="ctr"/>
            <a:lstStyle/>
            <a:p>
              <a:endParaRPr lang="nl-BE" sz="1200" dirty="0">
                <a:highlight>
                  <a:srgbClr val="FFFF00"/>
                </a:highlight>
              </a:endParaRPr>
            </a:p>
          </p:txBody>
        </p:sp>
        <p:sp>
          <p:nvSpPr>
            <p:cNvPr id="171" name="Vrije vorm: vorm 170">
              <a:extLst>
                <a:ext uri="{FF2B5EF4-FFF2-40B4-BE49-F238E27FC236}">
                  <a16:creationId xmlns:a16="http://schemas.microsoft.com/office/drawing/2014/main" id="{92DE7A37-0B5F-4A33-8877-BF9493146315}"/>
                </a:ext>
              </a:extLst>
            </p:cNvPr>
            <p:cNvSpPr/>
            <p:nvPr/>
          </p:nvSpPr>
          <p:spPr>
            <a:xfrm>
              <a:off x="104060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172" name="Vrije vorm: vorm 171">
              <a:extLst>
                <a:ext uri="{FF2B5EF4-FFF2-40B4-BE49-F238E27FC236}">
                  <a16:creationId xmlns:a16="http://schemas.microsoft.com/office/drawing/2014/main" id="{6F8A9ABB-A2A9-490F-978E-E0F0E67708C9}"/>
                </a:ext>
              </a:extLst>
            </p:cNvPr>
            <p:cNvSpPr/>
            <p:nvPr/>
          </p:nvSpPr>
          <p:spPr>
            <a:xfrm>
              <a:off x="104060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173" name="Vrije vorm: vorm 172">
              <a:extLst>
                <a:ext uri="{FF2B5EF4-FFF2-40B4-BE49-F238E27FC236}">
                  <a16:creationId xmlns:a16="http://schemas.microsoft.com/office/drawing/2014/main" id="{E2C0164E-F16D-4328-887D-B444B8D5799F}"/>
                </a:ext>
              </a:extLst>
            </p:cNvPr>
            <p:cNvSpPr/>
            <p:nvPr/>
          </p:nvSpPr>
          <p:spPr>
            <a:xfrm>
              <a:off x="104060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174" name="Vrije vorm: vorm 173">
              <a:extLst>
                <a:ext uri="{FF2B5EF4-FFF2-40B4-BE49-F238E27FC236}">
                  <a16:creationId xmlns:a16="http://schemas.microsoft.com/office/drawing/2014/main" id="{2DFDFC57-EE90-4415-A198-64E26D72FFC4}"/>
                </a:ext>
              </a:extLst>
            </p:cNvPr>
            <p:cNvSpPr/>
            <p:nvPr/>
          </p:nvSpPr>
          <p:spPr>
            <a:xfrm>
              <a:off x="104060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175" name="Vrije vorm: vorm 174">
              <a:extLst>
                <a:ext uri="{FF2B5EF4-FFF2-40B4-BE49-F238E27FC236}">
                  <a16:creationId xmlns:a16="http://schemas.microsoft.com/office/drawing/2014/main" id="{F64CECF1-92EC-4E9F-9FAF-078C71B824C3}"/>
                </a:ext>
              </a:extLst>
            </p:cNvPr>
            <p:cNvSpPr/>
            <p:nvPr/>
          </p:nvSpPr>
          <p:spPr>
            <a:xfrm>
              <a:off x="104060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176" name="Vrije vorm: vorm 175">
              <a:extLst>
                <a:ext uri="{FF2B5EF4-FFF2-40B4-BE49-F238E27FC236}">
                  <a16:creationId xmlns:a16="http://schemas.microsoft.com/office/drawing/2014/main" id="{9CFD6479-782A-4767-BD69-EA62A2917EAC}"/>
                </a:ext>
              </a:extLst>
            </p:cNvPr>
            <p:cNvSpPr/>
            <p:nvPr/>
          </p:nvSpPr>
          <p:spPr>
            <a:xfrm>
              <a:off x="104060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177" name="Vrije vorm: vorm 176">
              <a:extLst>
                <a:ext uri="{FF2B5EF4-FFF2-40B4-BE49-F238E27FC236}">
                  <a16:creationId xmlns:a16="http://schemas.microsoft.com/office/drawing/2014/main" id="{39C87844-B0D3-4095-A2A1-66DB74BB61E7}"/>
                </a:ext>
              </a:extLst>
            </p:cNvPr>
            <p:cNvSpPr/>
            <p:nvPr/>
          </p:nvSpPr>
          <p:spPr>
            <a:xfrm>
              <a:off x="104060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178" name="Vrije vorm: vorm 177">
              <a:extLst>
                <a:ext uri="{FF2B5EF4-FFF2-40B4-BE49-F238E27FC236}">
                  <a16:creationId xmlns:a16="http://schemas.microsoft.com/office/drawing/2014/main" id="{56142EEF-703A-4C22-8198-0BA6F3C1960E}"/>
                </a:ext>
              </a:extLst>
            </p:cNvPr>
            <p:cNvSpPr/>
            <p:nvPr/>
          </p:nvSpPr>
          <p:spPr>
            <a:xfrm>
              <a:off x="104060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179" name="Vrije vorm: vorm 178">
              <a:extLst>
                <a:ext uri="{FF2B5EF4-FFF2-40B4-BE49-F238E27FC236}">
                  <a16:creationId xmlns:a16="http://schemas.microsoft.com/office/drawing/2014/main" id="{FAE584A2-2C35-47DE-8D98-FF3614A89F42}"/>
                </a:ext>
              </a:extLst>
            </p:cNvPr>
            <p:cNvSpPr/>
            <p:nvPr/>
          </p:nvSpPr>
          <p:spPr>
            <a:xfrm>
              <a:off x="104060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180" name="Vrije vorm: vorm 179">
              <a:extLst>
                <a:ext uri="{FF2B5EF4-FFF2-40B4-BE49-F238E27FC236}">
                  <a16:creationId xmlns:a16="http://schemas.microsoft.com/office/drawing/2014/main" id="{26EBDC24-CB3F-4813-9805-3A2A0D44A8ED}"/>
                </a:ext>
              </a:extLst>
            </p:cNvPr>
            <p:cNvSpPr/>
            <p:nvPr/>
          </p:nvSpPr>
          <p:spPr>
            <a:xfrm>
              <a:off x="104060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181" name="Vrije vorm: vorm 180">
              <a:extLst>
                <a:ext uri="{FF2B5EF4-FFF2-40B4-BE49-F238E27FC236}">
                  <a16:creationId xmlns:a16="http://schemas.microsoft.com/office/drawing/2014/main" id="{8A5A8701-49EC-4727-867C-68DA7013C530}"/>
                </a:ext>
              </a:extLst>
            </p:cNvPr>
            <p:cNvSpPr/>
            <p:nvPr/>
          </p:nvSpPr>
          <p:spPr>
            <a:xfrm>
              <a:off x="104060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182" name="Vrije vorm: vorm 181">
              <a:extLst>
                <a:ext uri="{FF2B5EF4-FFF2-40B4-BE49-F238E27FC236}">
                  <a16:creationId xmlns:a16="http://schemas.microsoft.com/office/drawing/2014/main" id="{37E1922D-681A-453A-BFCD-616668F2883A}"/>
                </a:ext>
              </a:extLst>
            </p:cNvPr>
            <p:cNvSpPr/>
            <p:nvPr/>
          </p:nvSpPr>
          <p:spPr>
            <a:xfrm>
              <a:off x="243125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183" name="Vrije vorm: vorm 182">
              <a:extLst>
                <a:ext uri="{FF2B5EF4-FFF2-40B4-BE49-F238E27FC236}">
                  <a16:creationId xmlns:a16="http://schemas.microsoft.com/office/drawing/2014/main" id="{497CB453-B88A-400B-840D-0DDAAE62A10F}"/>
                </a:ext>
              </a:extLst>
            </p:cNvPr>
            <p:cNvSpPr/>
            <p:nvPr/>
          </p:nvSpPr>
          <p:spPr>
            <a:xfrm>
              <a:off x="243125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184" name="Vrije vorm: vorm 183">
              <a:extLst>
                <a:ext uri="{FF2B5EF4-FFF2-40B4-BE49-F238E27FC236}">
                  <a16:creationId xmlns:a16="http://schemas.microsoft.com/office/drawing/2014/main" id="{F61CDFF9-AF0B-4065-ABB8-D597CDBA8854}"/>
                </a:ext>
              </a:extLst>
            </p:cNvPr>
            <p:cNvSpPr/>
            <p:nvPr/>
          </p:nvSpPr>
          <p:spPr>
            <a:xfrm>
              <a:off x="243125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185" name="Vrije vorm: vorm 184">
              <a:extLst>
                <a:ext uri="{FF2B5EF4-FFF2-40B4-BE49-F238E27FC236}">
                  <a16:creationId xmlns:a16="http://schemas.microsoft.com/office/drawing/2014/main" id="{E3EB7C2B-C1F9-4AFD-8882-60DA92A8ADED}"/>
                </a:ext>
              </a:extLst>
            </p:cNvPr>
            <p:cNvSpPr/>
            <p:nvPr/>
          </p:nvSpPr>
          <p:spPr>
            <a:xfrm>
              <a:off x="243125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186" name="Vrije vorm: vorm 185">
              <a:extLst>
                <a:ext uri="{FF2B5EF4-FFF2-40B4-BE49-F238E27FC236}">
                  <a16:creationId xmlns:a16="http://schemas.microsoft.com/office/drawing/2014/main" id="{489C6816-0854-40AA-ABEB-111F5910589C}"/>
                </a:ext>
              </a:extLst>
            </p:cNvPr>
            <p:cNvSpPr/>
            <p:nvPr/>
          </p:nvSpPr>
          <p:spPr>
            <a:xfrm>
              <a:off x="243125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187" name="Vrije vorm: vorm 186">
              <a:extLst>
                <a:ext uri="{FF2B5EF4-FFF2-40B4-BE49-F238E27FC236}">
                  <a16:creationId xmlns:a16="http://schemas.microsoft.com/office/drawing/2014/main" id="{0231460C-657B-4A78-8DEE-68E18F741156}"/>
                </a:ext>
              </a:extLst>
            </p:cNvPr>
            <p:cNvSpPr/>
            <p:nvPr/>
          </p:nvSpPr>
          <p:spPr>
            <a:xfrm>
              <a:off x="243125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188" name="Vrije vorm: vorm 187">
              <a:extLst>
                <a:ext uri="{FF2B5EF4-FFF2-40B4-BE49-F238E27FC236}">
                  <a16:creationId xmlns:a16="http://schemas.microsoft.com/office/drawing/2014/main" id="{B5033D87-EEDD-4F13-B0C3-CF9361532B11}"/>
                </a:ext>
              </a:extLst>
            </p:cNvPr>
            <p:cNvSpPr/>
            <p:nvPr/>
          </p:nvSpPr>
          <p:spPr>
            <a:xfrm>
              <a:off x="243125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189" name="Vrije vorm: vorm 188">
              <a:extLst>
                <a:ext uri="{FF2B5EF4-FFF2-40B4-BE49-F238E27FC236}">
                  <a16:creationId xmlns:a16="http://schemas.microsoft.com/office/drawing/2014/main" id="{7C5F0B27-3C63-42C4-8594-450FCB00312C}"/>
                </a:ext>
              </a:extLst>
            </p:cNvPr>
            <p:cNvSpPr/>
            <p:nvPr/>
          </p:nvSpPr>
          <p:spPr>
            <a:xfrm>
              <a:off x="243125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190" name="Vrije vorm: vorm 189">
              <a:extLst>
                <a:ext uri="{FF2B5EF4-FFF2-40B4-BE49-F238E27FC236}">
                  <a16:creationId xmlns:a16="http://schemas.microsoft.com/office/drawing/2014/main" id="{99F80DAA-B96E-4701-9CB5-F49111E78250}"/>
                </a:ext>
              </a:extLst>
            </p:cNvPr>
            <p:cNvSpPr/>
            <p:nvPr/>
          </p:nvSpPr>
          <p:spPr>
            <a:xfrm>
              <a:off x="243125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191" name="Vrije vorm: vorm 190">
              <a:extLst>
                <a:ext uri="{FF2B5EF4-FFF2-40B4-BE49-F238E27FC236}">
                  <a16:creationId xmlns:a16="http://schemas.microsoft.com/office/drawing/2014/main" id="{13692850-9541-4BB4-B362-AE0171ACBF31}"/>
                </a:ext>
              </a:extLst>
            </p:cNvPr>
            <p:cNvSpPr/>
            <p:nvPr/>
          </p:nvSpPr>
          <p:spPr>
            <a:xfrm>
              <a:off x="243125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192" name="Vrije vorm: vorm 191">
              <a:extLst>
                <a:ext uri="{FF2B5EF4-FFF2-40B4-BE49-F238E27FC236}">
                  <a16:creationId xmlns:a16="http://schemas.microsoft.com/office/drawing/2014/main" id="{572B36D2-56CF-4A7D-AC9B-7E969D54D4E7}"/>
                </a:ext>
              </a:extLst>
            </p:cNvPr>
            <p:cNvSpPr/>
            <p:nvPr/>
          </p:nvSpPr>
          <p:spPr>
            <a:xfrm>
              <a:off x="243125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193" name="Vrije vorm: vorm 192">
              <a:extLst>
                <a:ext uri="{FF2B5EF4-FFF2-40B4-BE49-F238E27FC236}">
                  <a16:creationId xmlns:a16="http://schemas.microsoft.com/office/drawing/2014/main" id="{A2C92572-F8D7-44A2-9D57-45E262873BB0}"/>
                </a:ext>
              </a:extLst>
            </p:cNvPr>
            <p:cNvSpPr/>
            <p:nvPr/>
          </p:nvSpPr>
          <p:spPr>
            <a:xfrm>
              <a:off x="243125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194" name="Vrije vorm: vorm 193">
              <a:extLst>
                <a:ext uri="{FF2B5EF4-FFF2-40B4-BE49-F238E27FC236}">
                  <a16:creationId xmlns:a16="http://schemas.microsoft.com/office/drawing/2014/main" id="{EB4332FB-9BEE-4210-ADF6-1A74B1ED2CB5}"/>
                </a:ext>
              </a:extLst>
            </p:cNvPr>
            <p:cNvSpPr/>
            <p:nvPr/>
          </p:nvSpPr>
          <p:spPr>
            <a:xfrm>
              <a:off x="382190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195" name="Vrije vorm: vorm 194">
              <a:extLst>
                <a:ext uri="{FF2B5EF4-FFF2-40B4-BE49-F238E27FC236}">
                  <a16:creationId xmlns:a16="http://schemas.microsoft.com/office/drawing/2014/main" id="{B93E0225-17F2-4084-9801-80F75B2958FA}"/>
                </a:ext>
              </a:extLst>
            </p:cNvPr>
            <p:cNvSpPr/>
            <p:nvPr/>
          </p:nvSpPr>
          <p:spPr>
            <a:xfrm>
              <a:off x="382190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196" name="Vrije vorm: vorm 195">
              <a:extLst>
                <a:ext uri="{FF2B5EF4-FFF2-40B4-BE49-F238E27FC236}">
                  <a16:creationId xmlns:a16="http://schemas.microsoft.com/office/drawing/2014/main" id="{3AD07331-36A6-421A-8E9A-547F75B78B3B}"/>
                </a:ext>
              </a:extLst>
            </p:cNvPr>
            <p:cNvSpPr/>
            <p:nvPr/>
          </p:nvSpPr>
          <p:spPr>
            <a:xfrm>
              <a:off x="382190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197" name="Vrije vorm: vorm 196">
              <a:extLst>
                <a:ext uri="{FF2B5EF4-FFF2-40B4-BE49-F238E27FC236}">
                  <a16:creationId xmlns:a16="http://schemas.microsoft.com/office/drawing/2014/main" id="{FF7BB381-288F-4A37-8BC1-C179199E33DB}"/>
                </a:ext>
              </a:extLst>
            </p:cNvPr>
            <p:cNvSpPr/>
            <p:nvPr/>
          </p:nvSpPr>
          <p:spPr>
            <a:xfrm>
              <a:off x="382190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198" name="Vrije vorm: vorm 197">
              <a:extLst>
                <a:ext uri="{FF2B5EF4-FFF2-40B4-BE49-F238E27FC236}">
                  <a16:creationId xmlns:a16="http://schemas.microsoft.com/office/drawing/2014/main" id="{9D36DF80-7790-4E85-AE98-3A408ECDED22}"/>
                </a:ext>
              </a:extLst>
            </p:cNvPr>
            <p:cNvSpPr/>
            <p:nvPr/>
          </p:nvSpPr>
          <p:spPr>
            <a:xfrm>
              <a:off x="382190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199" name="Vrije vorm: vorm 198">
              <a:extLst>
                <a:ext uri="{FF2B5EF4-FFF2-40B4-BE49-F238E27FC236}">
                  <a16:creationId xmlns:a16="http://schemas.microsoft.com/office/drawing/2014/main" id="{E7E2E3D6-C555-46A7-83AE-449EECD859CC}"/>
                </a:ext>
              </a:extLst>
            </p:cNvPr>
            <p:cNvSpPr/>
            <p:nvPr/>
          </p:nvSpPr>
          <p:spPr>
            <a:xfrm>
              <a:off x="382190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200" name="Vrije vorm: vorm 199">
              <a:extLst>
                <a:ext uri="{FF2B5EF4-FFF2-40B4-BE49-F238E27FC236}">
                  <a16:creationId xmlns:a16="http://schemas.microsoft.com/office/drawing/2014/main" id="{139EB61E-32AD-43B0-A56F-52E4E28A315C}"/>
                </a:ext>
              </a:extLst>
            </p:cNvPr>
            <p:cNvSpPr/>
            <p:nvPr/>
          </p:nvSpPr>
          <p:spPr>
            <a:xfrm>
              <a:off x="382190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201" name="Vrije vorm: vorm 200">
              <a:extLst>
                <a:ext uri="{FF2B5EF4-FFF2-40B4-BE49-F238E27FC236}">
                  <a16:creationId xmlns:a16="http://schemas.microsoft.com/office/drawing/2014/main" id="{3086C5A4-5E29-4518-87C8-1FA0CAE4150A}"/>
                </a:ext>
              </a:extLst>
            </p:cNvPr>
            <p:cNvSpPr/>
            <p:nvPr/>
          </p:nvSpPr>
          <p:spPr>
            <a:xfrm>
              <a:off x="382190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202" name="Vrije vorm: vorm 201">
              <a:extLst>
                <a:ext uri="{FF2B5EF4-FFF2-40B4-BE49-F238E27FC236}">
                  <a16:creationId xmlns:a16="http://schemas.microsoft.com/office/drawing/2014/main" id="{46C5339E-AB25-4978-8E9C-B3C2531EC88F}"/>
                </a:ext>
              </a:extLst>
            </p:cNvPr>
            <p:cNvSpPr/>
            <p:nvPr/>
          </p:nvSpPr>
          <p:spPr>
            <a:xfrm>
              <a:off x="382190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203" name="Vrije vorm: vorm 202">
              <a:extLst>
                <a:ext uri="{FF2B5EF4-FFF2-40B4-BE49-F238E27FC236}">
                  <a16:creationId xmlns:a16="http://schemas.microsoft.com/office/drawing/2014/main" id="{020EA7C7-EAA6-4C71-B729-64732A5C581B}"/>
                </a:ext>
              </a:extLst>
            </p:cNvPr>
            <p:cNvSpPr/>
            <p:nvPr/>
          </p:nvSpPr>
          <p:spPr>
            <a:xfrm>
              <a:off x="382190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204" name="Vrije vorm: vorm 203">
              <a:extLst>
                <a:ext uri="{FF2B5EF4-FFF2-40B4-BE49-F238E27FC236}">
                  <a16:creationId xmlns:a16="http://schemas.microsoft.com/office/drawing/2014/main" id="{E5244770-65CB-4917-A6BD-5684F23CEC98}"/>
                </a:ext>
              </a:extLst>
            </p:cNvPr>
            <p:cNvSpPr/>
            <p:nvPr/>
          </p:nvSpPr>
          <p:spPr>
            <a:xfrm>
              <a:off x="382190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205" name="Vrije vorm: vorm 204">
              <a:extLst>
                <a:ext uri="{FF2B5EF4-FFF2-40B4-BE49-F238E27FC236}">
                  <a16:creationId xmlns:a16="http://schemas.microsoft.com/office/drawing/2014/main" id="{C6DBA397-4E63-4985-BBAA-69C197879DDC}"/>
                </a:ext>
              </a:extLst>
            </p:cNvPr>
            <p:cNvSpPr/>
            <p:nvPr/>
          </p:nvSpPr>
          <p:spPr>
            <a:xfrm>
              <a:off x="382190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206" name="Vrije vorm: vorm 205">
              <a:extLst>
                <a:ext uri="{FF2B5EF4-FFF2-40B4-BE49-F238E27FC236}">
                  <a16:creationId xmlns:a16="http://schemas.microsoft.com/office/drawing/2014/main" id="{15F003C3-8CCA-44E9-A537-88A5318E3A58}"/>
                </a:ext>
              </a:extLst>
            </p:cNvPr>
            <p:cNvSpPr/>
            <p:nvPr/>
          </p:nvSpPr>
          <p:spPr>
            <a:xfrm>
              <a:off x="521255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207" name="Vrije vorm: vorm 206">
              <a:extLst>
                <a:ext uri="{FF2B5EF4-FFF2-40B4-BE49-F238E27FC236}">
                  <a16:creationId xmlns:a16="http://schemas.microsoft.com/office/drawing/2014/main" id="{793F9362-7536-4184-8AD1-13DC3CF55525}"/>
                </a:ext>
              </a:extLst>
            </p:cNvPr>
            <p:cNvSpPr/>
            <p:nvPr/>
          </p:nvSpPr>
          <p:spPr>
            <a:xfrm>
              <a:off x="521255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208" name="Vrije vorm: vorm 207">
              <a:extLst>
                <a:ext uri="{FF2B5EF4-FFF2-40B4-BE49-F238E27FC236}">
                  <a16:creationId xmlns:a16="http://schemas.microsoft.com/office/drawing/2014/main" id="{1797BBD5-DBF5-4821-BC13-134F4B742E74}"/>
                </a:ext>
              </a:extLst>
            </p:cNvPr>
            <p:cNvSpPr/>
            <p:nvPr/>
          </p:nvSpPr>
          <p:spPr>
            <a:xfrm>
              <a:off x="521255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209" name="Vrije vorm: vorm 208">
              <a:extLst>
                <a:ext uri="{FF2B5EF4-FFF2-40B4-BE49-F238E27FC236}">
                  <a16:creationId xmlns:a16="http://schemas.microsoft.com/office/drawing/2014/main" id="{E63B1547-139D-4E61-A6FF-E8DF1C73DF67}"/>
                </a:ext>
              </a:extLst>
            </p:cNvPr>
            <p:cNvSpPr/>
            <p:nvPr/>
          </p:nvSpPr>
          <p:spPr>
            <a:xfrm>
              <a:off x="521255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210" name="Vrije vorm: vorm 209">
              <a:extLst>
                <a:ext uri="{FF2B5EF4-FFF2-40B4-BE49-F238E27FC236}">
                  <a16:creationId xmlns:a16="http://schemas.microsoft.com/office/drawing/2014/main" id="{E1321F02-540A-4188-BD25-6B26E347D251}"/>
                </a:ext>
              </a:extLst>
            </p:cNvPr>
            <p:cNvSpPr/>
            <p:nvPr/>
          </p:nvSpPr>
          <p:spPr>
            <a:xfrm>
              <a:off x="521255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211" name="Vrije vorm: vorm 210">
              <a:extLst>
                <a:ext uri="{FF2B5EF4-FFF2-40B4-BE49-F238E27FC236}">
                  <a16:creationId xmlns:a16="http://schemas.microsoft.com/office/drawing/2014/main" id="{8AE1F77D-89BA-49BD-B5F6-D1D8FA420BB9}"/>
                </a:ext>
              </a:extLst>
            </p:cNvPr>
            <p:cNvSpPr/>
            <p:nvPr/>
          </p:nvSpPr>
          <p:spPr>
            <a:xfrm>
              <a:off x="521255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212" name="Vrije vorm: vorm 211">
              <a:extLst>
                <a:ext uri="{FF2B5EF4-FFF2-40B4-BE49-F238E27FC236}">
                  <a16:creationId xmlns:a16="http://schemas.microsoft.com/office/drawing/2014/main" id="{59287451-C612-464E-9C13-0A88B9F4C4AB}"/>
                </a:ext>
              </a:extLst>
            </p:cNvPr>
            <p:cNvSpPr/>
            <p:nvPr/>
          </p:nvSpPr>
          <p:spPr>
            <a:xfrm>
              <a:off x="521255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213" name="Vrije vorm: vorm 212">
              <a:extLst>
                <a:ext uri="{FF2B5EF4-FFF2-40B4-BE49-F238E27FC236}">
                  <a16:creationId xmlns:a16="http://schemas.microsoft.com/office/drawing/2014/main" id="{7C5C4F3D-241A-4EDC-9A4B-8B56C2D6E120}"/>
                </a:ext>
              </a:extLst>
            </p:cNvPr>
            <p:cNvSpPr/>
            <p:nvPr/>
          </p:nvSpPr>
          <p:spPr>
            <a:xfrm>
              <a:off x="521255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214" name="Vrije vorm: vorm 213">
              <a:extLst>
                <a:ext uri="{FF2B5EF4-FFF2-40B4-BE49-F238E27FC236}">
                  <a16:creationId xmlns:a16="http://schemas.microsoft.com/office/drawing/2014/main" id="{815F0A0A-F8FD-4E1D-8DBA-0C62D7CC2ED3}"/>
                </a:ext>
              </a:extLst>
            </p:cNvPr>
            <p:cNvSpPr/>
            <p:nvPr/>
          </p:nvSpPr>
          <p:spPr>
            <a:xfrm>
              <a:off x="521255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215" name="Vrije vorm: vorm 214">
              <a:extLst>
                <a:ext uri="{FF2B5EF4-FFF2-40B4-BE49-F238E27FC236}">
                  <a16:creationId xmlns:a16="http://schemas.microsoft.com/office/drawing/2014/main" id="{1D15493A-63D5-4610-94A8-1D841C235B47}"/>
                </a:ext>
              </a:extLst>
            </p:cNvPr>
            <p:cNvSpPr/>
            <p:nvPr/>
          </p:nvSpPr>
          <p:spPr>
            <a:xfrm>
              <a:off x="521255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216" name="Vrije vorm: vorm 215">
              <a:extLst>
                <a:ext uri="{FF2B5EF4-FFF2-40B4-BE49-F238E27FC236}">
                  <a16:creationId xmlns:a16="http://schemas.microsoft.com/office/drawing/2014/main" id="{1F0A4721-57CA-407A-86AD-742855631F0A}"/>
                </a:ext>
              </a:extLst>
            </p:cNvPr>
            <p:cNvSpPr/>
            <p:nvPr/>
          </p:nvSpPr>
          <p:spPr>
            <a:xfrm>
              <a:off x="521255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217" name="Vrije vorm: vorm 216">
              <a:extLst>
                <a:ext uri="{FF2B5EF4-FFF2-40B4-BE49-F238E27FC236}">
                  <a16:creationId xmlns:a16="http://schemas.microsoft.com/office/drawing/2014/main" id="{2EE89D6D-CABF-435D-9317-40DA8ED7ABC1}"/>
                </a:ext>
              </a:extLst>
            </p:cNvPr>
            <p:cNvSpPr/>
            <p:nvPr/>
          </p:nvSpPr>
          <p:spPr>
            <a:xfrm>
              <a:off x="521255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218" name="Vrije vorm: vorm 217">
              <a:extLst>
                <a:ext uri="{FF2B5EF4-FFF2-40B4-BE49-F238E27FC236}">
                  <a16:creationId xmlns:a16="http://schemas.microsoft.com/office/drawing/2014/main" id="{0BF7581F-74B7-4E19-A9F4-CC02C34CC7E9}"/>
                </a:ext>
              </a:extLst>
            </p:cNvPr>
            <p:cNvSpPr/>
            <p:nvPr/>
          </p:nvSpPr>
          <p:spPr>
            <a:xfrm>
              <a:off x="660320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219" name="Vrije vorm: vorm 218">
              <a:extLst>
                <a:ext uri="{FF2B5EF4-FFF2-40B4-BE49-F238E27FC236}">
                  <a16:creationId xmlns:a16="http://schemas.microsoft.com/office/drawing/2014/main" id="{B1AD4A4A-49D0-46BF-849A-1A6A3CC392CB}"/>
                </a:ext>
              </a:extLst>
            </p:cNvPr>
            <p:cNvSpPr/>
            <p:nvPr/>
          </p:nvSpPr>
          <p:spPr>
            <a:xfrm>
              <a:off x="660320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220" name="Vrije vorm: vorm 219">
              <a:extLst>
                <a:ext uri="{FF2B5EF4-FFF2-40B4-BE49-F238E27FC236}">
                  <a16:creationId xmlns:a16="http://schemas.microsoft.com/office/drawing/2014/main" id="{3A42FA4A-7FE0-4704-BDB8-238F187C36D0}"/>
                </a:ext>
              </a:extLst>
            </p:cNvPr>
            <p:cNvSpPr/>
            <p:nvPr/>
          </p:nvSpPr>
          <p:spPr>
            <a:xfrm>
              <a:off x="660320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221" name="Vrije vorm: vorm 220">
              <a:extLst>
                <a:ext uri="{FF2B5EF4-FFF2-40B4-BE49-F238E27FC236}">
                  <a16:creationId xmlns:a16="http://schemas.microsoft.com/office/drawing/2014/main" id="{E662FE9A-2DE4-4F36-A35D-992FE01D24E7}"/>
                </a:ext>
              </a:extLst>
            </p:cNvPr>
            <p:cNvSpPr/>
            <p:nvPr/>
          </p:nvSpPr>
          <p:spPr>
            <a:xfrm>
              <a:off x="660320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222" name="Vrije vorm: vorm 221">
              <a:extLst>
                <a:ext uri="{FF2B5EF4-FFF2-40B4-BE49-F238E27FC236}">
                  <a16:creationId xmlns:a16="http://schemas.microsoft.com/office/drawing/2014/main" id="{B150B04B-342B-4377-AEBB-B317ED4AC32D}"/>
                </a:ext>
              </a:extLst>
            </p:cNvPr>
            <p:cNvSpPr/>
            <p:nvPr/>
          </p:nvSpPr>
          <p:spPr>
            <a:xfrm>
              <a:off x="660320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223" name="Vrije vorm: vorm 222">
              <a:extLst>
                <a:ext uri="{FF2B5EF4-FFF2-40B4-BE49-F238E27FC236}">
                  <a16:creationId xmlns:a16="http://schemas.microsoft.com/office/drawing/2014/main" id="{921631A7-1936-4C30-8858-C3D6A4B3BB6C}"/>
                </a:ext>
              </a:extLst>
            </p:cNvPr>
            <p:cNvSpPr/>
            <p:nvPr/>
          </p:nvSpPr>
          <p:spPr>
            <a:xfrm>
              <a:off x="660320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224" name="Vrije vorm: vorm 223">
              <a:extLst>
                <a:ext uri="{FF2B5EF4-FFF2-40B4-BE49-F238E27FC236}">
                  <a16:creationId xmlns:a16="http://schemas.microsoft.com/office/drawing/2014/main" id="{12262A95-CB74-4F15-817D-705EBA84AA77}"/>
                </a:ext>
              </a:extLst>
            </p:cNvPr>
            <p:cNvSpPr/>
            <p:nvPr/>
          </p:nvSpPr>
          <p:spPr>
            <a:xfrm>
              <a:off x="660320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225" name="Vrije vorm: vorm 224">
              <a:extLst>
                <a:ext uri="{FF2B5EF4-FFF2-40B4-BE49-F238E27FC236}">
                  <a16:creationId xmlns:a16="http://schemas.microsoft.com/office/drawing/2014/main" id="{14EF9739-70DA-4D80-86B2-F24D073F288F}"/>
                </a:ext>
              </a:extLst>
            </p:cNvPr>
            <p:cNvSpPr/>
            <p:nvPr/>
          </p:nvSpPr>
          <p:spPr>
            <a:xfrm>
              <a:off x="660320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226" name="Vrije vorm: vorm 225">
              <a:extLst>
                <a:ext uri="{FF2B5EF4-FFF2-40B4-BE49-F238E27FC236}">
                  <a16:creationId xmlns:a16="http://schemas.microsoft.com/office/drawing/2014/main" id="{A33150B7-CDF3-4E5B-84E9-D946405BCB90}"/>
                </a:ext>
              </a:extLst>
            </p:cNvPr>
            <p:cNvSpPr/>
            <p:nvPr/>
          </p:nvSpPr>
          <p:spPr>
            <a:xfrm>
              <a:off x="660320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227" name="Vrije vorm: vorm 226">
              <a:extLst>
                <a:ext uri="{FF2B5EF4-FFF2-40B4-BE49-F238E27FC236}">
                  <a16:creationId xmlns:a16="http://schemas.microsoft.com/office/drawing/2014/main" id="{31037E07-93C3-45D7-9A6B-EB47AFDD527D}"/>
                </a:ext>
              </a:extLst>
            </p:cNvPr>
            <p:cNvSpPr/>
            <p:nvPr/>
          </p:nvSpPr>
          <p:spPr>
            <a:xfrm>
              <a:off x="660320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228" name="Vrije vorm: vorm 227">
              <a:extLst>
                <a:ext uri="{FF2B5EF4-FFF2-40B4-BE49-F238E27FC236}">
                  <a16:creationId xmlns:a16="http://schemas.microsoft.com/office/drawing/2014/main" id="{1B0B00C7-EB32-4F07-814B-4CE22FF3F070}"/>
                </a:ext>
              </a:extLst>
            </p:cNvPr>
            <p:cNvSpPr/>
            <p:nvPr/>
          </p:nvSpPr>
          <p:spPr>
            <a:xfrm>
              <a:off x="660320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229" name="Vrije vorm: vorm 228">
              <a:extLst>
                <a:ext uri="{FF2B5EF4-FFF2-40B4-BE49-F238E27FC236}">
                  <a16:creationId xmlns:a16="http://schemas.microsoft.com/office/drawing/2014/main" id="{A2EBA371-9949-4EAF-A654-5DBDF963E9E5}"/>
                </a:ext>
              </a:extLst>
            </p:cNvPr>
            <p:cNvSpPr/>
            <p:nvPr/>
          </p:nvSpPr>
          <p:spPr>
            <a:xfrm>
              <a:off x="660320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230" name="Vrije vorm: vorm 229">
              <a:extLst>
                <a:ext uri="{FF2B5EF4-FFF2-40B4-BE49-F238E27FC236}">
                  <a16:creationId xmlns:a16="http://schemas.microsoft.com/office/drawing/2014/main" id="{1D4F4521-E59C-409B-BE0E-C9D5AEDC2A8F}"/>
                </a:ext>
              </a:extLst>
            </p:cNvPr>
            <p:cNvSpPr/>
            <p:nvPr/>
          </p:nvSpPr>
          <p:spPr>
            <a:xfrm>
              <a:off x="799385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231" name="Vrije vorm: vorm 230">
              <a:extLst>
                <a:ext uri="{FF2B5EF4-FFF2-40B4-BE49-F238E27FC236}">
                  <a16:creationId xmlns:a16="http://schemas.microsoft.com/office/drawing/2014/main" id="{FFE49938-73CD-4832-8C49-3D82E7F6ED56}"/>
                </a:ext>
              </a:extLst>
            </p:cNvPr>
            <p:cNvSpPr/>
            <p:nvPr/>
          </p:nvSpPr>
          <p:spPr>
            <a:xfrm>
              <a:off x="799385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232" name="Vrije vorm: vorm 231">
              <a:extLst>
                <a:ext uri="{FF2B5EF4-FFF2-40B4-BE49-F238E27FC236}">
                  <a16:creationId xmlns:a16="http://schemas.microsoft.com/office/drawing/2014/main" id="{0F486BF9-F68A-49D5-906C-5568892D0886}"/>
                </a:ext>
              </a:extLst>
            </p:cNvPr>
            <p:cNvSpPr/>
            <p:nvPr/>
          </p:nvSpPr>
          <p:spPr>
            <a:xfrm>
              <a:off x="799385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233" name="Vrije vorm: vorm 232">
              <a:extLst>
                <a:ext uri="{FF2B5EF4-FFF2-40B4-BE49-F238E27FC236}">
                  <a16:creationId xmlns:a16="http://schemas.microsoft.com/office/drawing/2014/main" id="{2AFA228E-9C1A-4808-B110-207F17359D21}"/>
                </a:ext>
              </a:extLst>
            </p:cNvPr>
            <p:cNvSpPr/>
            <p:nvPr/>
          </p:nvSpPr>
          <p:spPr>
            <a:xfrm>
              <a:off x="799385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234" name="Vrije vorm: vorm 233">
              <a:extLst>
                <a:ext uri="{FF2B5EF4-FFF2-40B4-BE49-F238E27FC236}">
                  <a16:creationId xmlns:a16="http://schemas.microsoft.com/office/drawing/2014/main" id="{30436F4A-77D5-45D6-ABF3-465239315E63}"/>
                </a:ext>
              </a:extLst>
            </p:cNvPr>
            <p:cNvSpPr/>
            <p:nvPr/>
          </p:nvSpPr>
          <p:spPr>
            <a:xfrm>
              <a:off x="799385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235" name="Vrije vorm: vorm 234">
              <a:extLst>
                <a:ext uri="{FF2B5EF4-FFF2-40B4-BE49-F238E27FC236}">
                  <a16:creationId xmlns:a16="http://schemas.microsoft.com/office/drawing/2014/main" id="{6A3EC34F-07B3-4782-BF8D-19004113AB70}"/>
                </a:ext>
              </a:extLst>
            </p:cNvPr>
            <p:cNvSpPr/>
            <p:nvPr/>
          </p:nvSpPr>
          <p:spPr>
            <a:xfrm>
              <a:off x="799385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236" name="Vrije vorm: vorm 235">
              <a:extLst>
                <a:ext uri="{FF2B5EF4-FFF2-40B4-BE49-F238E27FC236}">
                  <a16:creationId xmlns:a16="http://schemas.microsoft.com/office/drawing/2014/main" id="{D4290E9C-DF79-4EE5-AEAC-AAF203C6B663}"/>
                </a:ext>
              </a:extLst>
            </p:cNvPr>
            <p:cNvSpPr/>
            <p:nvPr/>
          </p:nvSpPr>
          <p:spPr>
            <a:xfrm>
              <a:off x="799385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237" name="Vrije vorm: vorm 236">
              <a:extLst>
                <a:ext uri="{FF2B5EF4-FFF2-40B4-BE49-F238E27FC236}">
                  <a16:creationId xmlns:a16="http://schemas.microsoft.com/office/drawing/2014/main" id="{8F41F57B-9C00-47EA-9E23-DE35868286B5}"/>
                </a:ext>
              </a:extLst>
            </p:cNvPr>
            <p:cNvSpPr/>
            <p:nvPr/>
          </p:nvSpPr>
          <p:spPr>
            <a:xfrm>
              <a:off x="799385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238" name="Vrije vorm: vorm 237">
              <a:extLst>
                <a:ext uri="{FF2B5EF4-FFF2-40B4-BE49-F238E27FC236}">
                  <a16:creationId xmlns:a16="http://schemas.microsoft.com/office/drawing/2014/main" id="{9BC7717F-A995-417E-A827-2A3ADD92EEF9}"/>
                </a:ext>
              </a:extLst>
            </p:cNvPr>
            <p:cNvSpPr/>
            <p:nvPr/>
          </p:nvSpPr>
          <p:spPr>
            <a:xfrm>
              <a:off x="799385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239" name="Vrije vorm: vorm 238">
              <a:extLst>
                <a:ext uri="{FF2B5EF4-FFF2-40B4-BE49-F238E27FC236}">
                  <a16:creationId xmlns:a16="http://schemas.microsoft.com/office/drawing/2014/main" id="{5B5D8E0C-EC79-4F1F-9744-A5BA8291FF69}"/>
                </a:ext>
              </a:extLst>
            </p:cNvPr>
            <p:cNvSpPr/>
            <p:nvPr/>
          </p:nvSpPr>
          <p:spPr>
            <a:xfrm>
              <a:off x="799385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240" name="Vrije vorm: vorm 239">
              <a:extLst>
                <a:ext uri="{FF2B5EF4-FFF2-40B4-BE49-F238E27FC236}">
                  <a16:creationId xmlns:a16="http://schemas.microsoft.com/office/drawing/2014/main" id="{8162E9CB-F784-4F64-9770-F42016C04329}"/>
                </a:ext>
              </a:extLst>
            </p:cNvPr>
            <p:cNvSpPr/>
            <p:nvPr/>
          </p:nvSpPr>
          <p:spPr>
            <a:xfrm>
              <a:off x="799385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241" name="Vrije vorm: vorm 240">
              <a:extLst>
                <a:ext uri="{FF2B5EF4-FFF2-40B4-BE49-F238E27FC236}">
                  <a16:creationId xmlns:a16="http://schemas.microsoft.com/office/drawing/2014/main" id="{7A17B65B-88AE-40C2-ACA8-B2FE38B0839B}"/>
                </a:ext>
              </a:extLst>
            </p:cNvPr>
            <p:cNvSpPr/>
            <p:nvPr/>
          </p:nvSpPr>
          <p:spPr>
            <a:xfrm>
              <a:off x="799385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242" name="Vrije vorm: vorm 241">
              <a:extLst>
                <a:ext uri="{FF2B5EF4-FFF2-40B4-BE49-F238E27FC236}">
                  <a16:creationId xmlns:a16="http://schemas.microsoft.com/office/drawing/2014/main" id="{0D175333-BA59-43F8-A2B5-64FC41B9D237}"/>
                </a:ext>
              </a:extLst>
            </p:cNvPr>
            <p:cNvSpPr/>
            <p:nvPr/>
          </p:nvSpPr>
          <p:spPr>
            <a:xfrm>
              <a:off x="938450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243" name="Vrije vorm: vorm 242">
              <a:extLst>
                <a:ext uri="{FF2B5EF4-FFF2-40B4-BE49-F238E27FC236}">
                  <a16:creationId xmlns:a16="http://schemas.microsoft.com/office/drawing/2014/main" id="{199281A4-F139-4CB2-A7C8-8DB737FC596A}"/>
                </a:ext>
              </a:extLst>
            </p:cNvPr>
            <p:cNvSpPr/>
            <p:nvPr/>
          </p:nvSpPr>
          <p:spPr>
            <a:xfrm>
              <a:off x="938450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244" name="Vrije vorm: vorm 243">
              <a:extLst>
                <a:ext uri="{FF2B5EF4-FFF2-40B4-BE49-F238E27FC236}">
                  <a16:creationId xmlns:a16="http://schemas.microsoft.com/office/drawing/2014/main" id="{BEB2514B-CA36-4E88-88CB-EE2F29C56450}"/>
                </a:ext>
              </a:extLst>
            </p:cNvPr>
            <p:cNvSpPr/>
            <p:nvPr/>
          </p:nvSpPr>
          <p:spPr>
            <a:xfrm>
              <a:off x="938450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245" name="Vrije vorm: vorm 244">
              <a:extLst>
                <a:ext uri="{FF2B5EF4-FFF2-40B4-BE49-F238E27FC236}">
                  <a16:creationId xmlns:a16="http://schemas.microsoft.com/office/drawing/2014/main" id="{54F13D69-07CF-44C5-9505-0A59A32116BC}"/>
                </a:ext>
              </a:extLst>
            </p:cNvPr>
            <p:cNvSpPr/>
            <p:nvPr/>
          </p:nvSpPr>
          <p:spPr>
            <a:xfrm>
              <a:off x="938450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246" name="Vrije vorm: vorm 245">
              <a:extLst>
                <a:ext uri="{FF2B5EF4-FFF2-40B4-BE49-F238E27FC236}">
                  <a16:creationId xmlns:a16="http://schemas.microsoft.com/office/drawing/2014/main" id="{3C7CD5EC-B6DF-4DDA-8683-B42999021E21}"/>
                </a:ext>
              </a:extLst>
            </p:cNvPr>
            <p:cNvSpPr/>
            <p:nvPr/>
          </p:nvSpPr>
          <p:spPr>
            <a:xfrm>
              <a:off x="938450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247" name="Vrije vorm: vorm 246">
              <a:extLst>
                <a:ext uri="{FF2B5EF4-FFF2-40B4-BE49-F238E27FC236}">
                  <a16:creationId xmlns:a16="http://schemas.microsoft.com/office/drawing/2014/main" id="{8D9AD9E3-E25A-4320-9EF4-344AAAD0E122}"/>
                </a:ext>
              </a:extLst>
            </p:cNvPr>
            <p:cNvSpPr/>
            <p:nvPr/>
          </p:nvSpPr>
          <p:spPr>
            <a:xfrm>
              <a:off x="938450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248" name="Vrije vorm: vorm 247">
              <a:extLst>
                <a:ext uri="{FF2B5EF4-FFF2-40B4-BE49-F238E27FC236}">
                  <a16:creationId xmlns:a16="http://schemas.microsoft.com/office/drawing/2014/main" id="{1724857A-B13B-453C-85DB-A187E4C0C014}"/>
                </a:ext>
              </a:extLst>
            </p:cNvPr>
            <p:cNvSpPr/>
            <p:nvPr/>
          </p:nvSpPr>
          <p:spPr>
            <a:xfrm>
              <a:off x="938450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249" name="Vrije vorm: vorm 248">
              <a:extLst>
                <a:ext uri="{FF2B5EF4-FFF2-40B4-BE49-F238E27FC236}">
                  <a16:creationId xmlns:a16="http://schemas.microsoft.com/office/drawing/2014/main" id="{88DD47F0-CFB3-481A-985A-4FE1623C30C9}"/>
                </a:ext>
              </a:extLst>
            </p:cNvPr>
            <p:cNvSpPr/>
            <p:nvPr/>
          </p:nvSpPr>
          <p:spPr>
            <a:xfrm>
              <a:off x="938450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250" name="Vrije vorm: vorm 249">
              <a:extLst>
                <a:ext uri="{FF2B5EF4-FFF2-40B4-BE49-F238E27FC236}">
                  <a16:creationId xmlns:a16="http://schemas.microsoft.com/office/drawing/2014/main" id="{2589F8E3-DF89-4FFF-B019-29AFAAED92FB}"/>
                </a:ext>
              </a:extLst>
            </p:cNvPr>
            <p:cNvSpPr/>
            <p:nvPr/>
          </p:nvSpPr>
          <p:spPr>
            <a:xfrm>
              <a:off x="938450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251" name="Vrije vorm: vorm 250">
              <a:extLst>
                <a:ext uri="{FF2B5EF4-FFF2-40B4-BE49-F238E27FC236}">
                  <a16:creationId xmlns:a16="http://schemas.microsoft.com/office/drawing/2014/main" id="{7C4DA9BE-7C7B-43EB-853D-099B25532167}"/>
                </a:ext>
              </a:extLst>
            </p:cNvPr>
            <p:cNvSpPr/>
            <p:nvPr/>
          </p:nvSpPr>
          <p:spPr>
            <a:xfrm>
              <a:off x="938450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252" name="Vrije vorm: vorm 251">
              <a:extLst>
                <a:ext uri="{FF2B5EF4-FFF2-40B4-BE49-F238E27FC236}">
                  <a16:creationId xmlns:a16="http://schemas.microsoft.com/office/drawing/2014/main" id="{226C6566-A96D-4E30-B19E-E8B572A972A6}"/>
                </a:ext>
              </a:extLst>
            </p:cNvPr>
            <p:cNvSpPr/>
            <p:nvPr/>
          </p:nvSpPr>
          <p:spPr>
            <a:xfrm>
              <a:off x="938450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253" name="Vrije vorm: vorm 252">
              <a:extLst>
                <a:ext uri="{FF2B5EF4-FFF2-40B4-BE49-F238E27FC236}">
                  <a16:creationId xmlns:a16="http://schemas.microsoft.com/office/drawing/2014/main" id="{E245DFD3-9BBD-4F1A-B544-12271DE877B2}"/>
                </a:ext>
              </a:extLst>
            </p:cNvPr>
            <p:cNvSpPr/>
            <p:nvPr/>
          </p:nvSpPr>
          <p:spPr>
            <a:xfrm>
              <a:off x="938450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254" name="Vrije vorm: vorm 253">
              <a:extLst>
                <a:ext uri="{FF2B5EF4-FFF2-40B4-BE49-F238E27FC236}">
                  <a16:creationId xmlns:a16="http://schemas.microsoft.com/office/drawing/2014/main" id="{D95161EA-24AD-48DD-9372-44675E835550}"/>
                </a:ext>
              </a:extLst>
            </p:cNvPr>
            <p:cNvSpPr/>
            <p:nvPr/>
          </p:nvSpPr>
          <p:spPr>
            <a:xfrm>
              <a:off x="1077515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255" name="Vrije vorm: vorm 254">
              <a:extLst>
                <a:ext uri="{FF2B5EF4-FFF2-40B4-BE49-F238E27FC236}">
                  <a16:creationId xmlns:a16="http://schemas.microsoft.com/office/drawing/2014/main" id="{CBD13926-04E9-4D88-ADCA-9BF422736EDC}"/>
                </a:ext>
              </a:extLst>
            </p:cNvPr>
            <p:cNvSpPr/>
            <p:nvPr/>
          </p:nvSpPr>
          <p:spPr>
            <a:xfrm>
              <a:off x="1077515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256" name="Vrije vorm: vorm 255">
              <a:extLst>
                <a:ext uri="{FF2B5EF4-FFF2-40B4-BE49-F238E27FC236}">
                  <a16:creationId xmlns:a16="http://schemas.microsoft.com/office/drawing/2014/main" id="{ACB3FA1F-1790-496B-8A86-FD44BEA13282}"/>
                </a:ext>
              </a:extLst>
            </p:cNvPr>
            <p:cNvSpPr/>
            <p:nvPr/>
          </p:nvSpPr>
          <p:spPr>
            <a:xfrm>
              <a:off x="1077515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257" name="Vrije vorm: vorm 256">
              <a:extLst>
                <a:ext uri="{FF2B5EF4-FFF2-40B4-BE49-F238E27FC236}">
                  <a16:creationId xmlns:a16="http://schemas.microsoft.com/office/drawing/2014/main" id="{CD8765C5-2D15-4B70-816C-2DF9D4A26093}"/>
                </a:ext>
              </a:extLst>
            </p:cNvPr>
            <p:cNvSpPr/>
            <p:nvPr/>
          </p:nvSpPr>
          <p:spPr>
            <a:xfrm>
              <a:off x="1077515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258" name="Vrije vorm: vorm 257">
              <a:extLst>
                <a:ext uri="{FF2B5EF4-FFF2-40B4-BE49-F238E27FC236}">
                  <a16:creationId xmlns:a16="http://schemas.microsoft.com/office/drawing/2014/main" id="{7CFA7C81-72EF-442D-92CC-CDDFFE8648DA}"/>
                </a:ext>
              </a:extLst>
            </p:cNvPr>
            <p:cNvSpPr/>
            <p:nvPr/>
          </p:nvSpPr>
          <p:spPr>
            <a:xfrm>
              <a:off x="1077515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259" name="Vrije vorm: vorm 258">
              <a:extLst>
                <a:ext uri="{FF2B5EF4-FFF2-40B4-BE49-F238E27FC236}">
                  <a16:creationId xmlns:a16="http://schemas.microsoft.com/office/drawing/2014/main" id="{33985638-E02B-47C8-A837-C5F8BDDBDCBD}"/>
                </a:ext>
              </a:extLst>
            </p:cNvPr>
            <p:cNvSpPr/>
            <p:nvPr/>
          </p:nvSpPr>
          <p:spPr>
            <a:xfrm>
              <a:off x="1077515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260" name="Vrije vorm: vorm 259">
              <a:extLst>
                <a:ext uri="{FF2B5EF4-FFF2-40B4-BE49-F238E27FC236}">
                  <a16:creationId xmlns:a16="http://schemas.microsoft.com/office/drawing/2014/main" id="{748E75A6-EBE4-4D24-B51D-D8F61A8BC03F}"/>
                </a:ext>
              </a:extLst>
            </p:cNvPr>
            <p:cNvSpPr/>
            <p:nvPr/>
          </p:nvSpPr>
          <p:spPr>
            <a:xfrm>
              <a:off x="1077515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261" name="Vrije vorm: vorm 260">
              <a:extLst>
                <a:ext uri="{FF2B5EF4-FFF2-40B4-BE49-F238E27FC236}">
                  <a16:creationId xmlns:a16="http://schemas.microsoft.com/office/drawing/2014/main" id="{6B00294F-4A25-4D23-94E1-6F0E33598E5A}"/>
                </a:ext>
              </a:extLst>
            </p:cNvPr>
            <p:cNvSpPr/>
            <p:nvPr/>
          </p:nvSpPr>
          <p:spPr>
            <a:xfrm>
              <a:off x="1077515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262" name="Vrije vorm: vorm 261">
              <a:extLst>
                <a:ext uri="{FF2B5EF4-FFF2-40B4-BE49-F238E27FC236}">
                  <a16:creationId xmlns:a16="http://schemas.microsoft.com/office/drawing/2014/main" id="{94ED50B9-8C05-4F65-97B1-35B065E70EAB}"/>
                </a:ext>
              </a:extLst>
            </p:cNvPr>
            <p:cNvSpPr/>
            <p:nvPr/>
          </p:nvSpPr>
          <p:spPr>
            <a:xfrm>
              <a:off x="1077515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263" name="Vrije vorm: vorm 262">
              <a:extLst>
                <a:ext uri="{FF2B5EF4-FFF2-40B4-BE49-F238E27FC236}">
                  <a16:creationId xmlns:a16="http://schemas.microsoft.com/office/drawing/2014/main" id="{EF0CC7DB-9979-4E90-8835-AA3B0EFDCBDD}"/>
                </a:ext>
              </a:extLst>
            </p:cNvPr>
            <p:cNvSpPr/>
            <p:nvPr/>
          </p:nvSpPr>
          <p:spPr>
            <a:xfrm>
              <a:off x="1077515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264" name="Vrije vorm: vorm 263">
              <a:extLst>
                <a:ext uri="{FF2B5EF4-FFF2-40B4-BE49-F238E27FC236}">
                  <a16:creationId xmlns:a16="http://schemas.microsoft.com/office/drawing/2014/main" id="{6015355D-33D2-4E1D-8918-20E789D59A68}"/>
                </a:ext>
              </a:extLst>
            </p:cNvPr>
            <p:cNvSpPr/>
            <p:nvPr/>
          </p:nvSpPr>
          <p:spPr>
            <a:xfrm>
              <a:off x="1077515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265" name="Vrije vorm: vorm 264">
              <a:extLst>
                <a:ext uri="{FF2B5EF4-FFF2-40B4-BE49-F238E27FC236}">
                  <a16:creationId xmlns:a16="http://schemas.microsoft.com/office/drawing/2014/main" id="{F01E6A87-05F9-438A-9FAA-A803531B4491}"/>
                </a:ext>
              </a:extLst>
            </p:cNvPr>
            <p:cNvSpPr/>
            <p:nvPr/>
          </p:nvSpPr>
          <p:spPr>
            <a:xfrm>
              <a:off x="1077515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266" name="Vrije vorm: vorm 265">
              <a:extLst>
                <a:ext uri="{FF2B5EF4-FFF2-40B4-BE49-F238E27FC236}">
                  <a16:creationId xmlns:a16="http://schemas.microsoft.com/office/drawing/2014/main" id="{22AB7446-72D9-4C7B-85F8-1DC005F3C428}"/>
                </a:ext>
              </a:extLst>
            </p:cNvPr>
            <p:cNvSpPr/>
            <p:nvPr/>
          </p:nvSpPr>
          <p:spPr>
            <a:xfrm>
              <a:off x="1216580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267" name="Vrije vorm: vorm 266">
              <a:extLst>
                <a:ext uri="{FF2B5EF4-FFF2-40B4-BE49-F238E27FC236}">
                  <a16:creationId xmlns:a16="http://schemas.microsoft.com/office/drawing/2014/main" id="{E9F73508-DB02-48FC-AB7A-3F0588C03F3A}"/>
                </a:ext>
              </a:extLst>
            </p:cNvPr>
            <p:cNvSpPr/>
            <p:nvPr/>
          </p:nvSpPr>
          <p:spPr>
            <a:xfrm>
              <a:off x="1216580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268" name="Vrije vorm: vorm 267">
              <a:extLst>
                <a:ext uri="{FF2B5EF4-FFF2-40B4-BE49-F238E27FC236}">
                  <a16:creationId xmlns:a16="http://schemas.microsoft.com/office/drawing/2014/main" id="{7B0E439F-9C0F-439A-A3DF-549D2934FD37}"/>
                </a:ext>
              </a:extLst>
            </p:cNvPr>
            <p:cNvSpPr/>
            <p:nvPr/>
          </p:nvSpPr>
          <p:spPr>
            <a:xfrm>
              <a:off x="1216580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269" name="Vrije vorm: vorm 268">
              <a:extLst>
                <a:ext uri="{FF2B5EF4-FFF2-40B4-BE49-F238E27FC236}">
                  <a16:creationId xmlns:a16="http://schemas.microsoft.com/office/drawing/2014/main" id="{080BDC9C-CAAF-419E-A180-50937D37C30B}"/>
                </a:ext>
              </a:extLst>
            </p:cNvPr>
            <p:cNvSpPr/>
            <p:nvPr/>
          </p:nvSpPr>
          <p:spPr>
            <a:xfrm>
              <a:off x="1216580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270" name="Vrije vorm: vorm 269">
              <a:extLst>
                <a:ext uri="{FF2B5EF4-FFF2-40B4-BE49-F238E27FC236}">
                  <a16:creationId xmlns:a16="http://schemas.microsoft.com/office/drawing/2014/main" id="{614D0A52-7F45-45F6-91A1-2D61A3506347}"/>
                </a:ext>
              </a:extLst>
            </p:cNvPr>
            <p:cNvSpPr/>
            <p:nvPr/>
          </p:nvSpPr>
          <p:spPr>
            <a:xfrm>
              <a:off x="1216580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271" name="Vrije vorm: vorm 270">
              <a:extLst>
                <a:ext uri="{FF2B5EF4-FFF2-40B4-BE49-F238E27FC236}">
                  <a16:creationId xmlns:a16="http://schemas.microsoft.com/office/drawing/2014/main" id="{D22BC105-797F-425A-9CAF-2622037CD94E}"/>
                </a:ext>
              </a:extLst>
            </p:cNvPr>
            <p:cNvSpPr/>
            <p:nvPr/>
          </p:nvSpPr>
          <p:spPr>
            <a:xfrm>
              <a:off x="1216580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272" name="Vrije vorm: vorm 271">
              <a:extLst>
                <a:ext uri="{FF2B5EF4-FFF2-40B4-BE49-F238E27FC236}">
                  <a16:creationId xmlns:a16="http://schemas.microsoft.com/office/drawing/2014/main" id="{1804B6FC-AD3C-433B-ABFC-122C7F1A50B1}"/>
                </a:ext>
              </a:extLst>
            </p:cNvPr>
            <p:cNvSpPr/>
            <p:nvPr/>
          </p:nvSpPr>
          <p:spPr>
            <a:xfrm>
              <a:off x="1216580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273" name="Vrije vorm: vorm 272">
              <a:extLst>
                <a:ext uri="{FF2B5EF4-FFF2-40B4-BE49-F238E27FC236}">
                  <a16:creationId xmlns:a16="http://schemas.microsoft.com/office/drawing/2014/main" id="{87910B5A-D3F0-400D-8C8F-B197C2E0315B}"/>
                </a:ext>
              </a:extLst>
            </p:cNvPr>
            <p:cNvSpPr/>
            <p:nvPr/>
          </p:nvSpPr>
          <p:spPr>
            <a:xfrm>
              <a:off x="1216580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274" name="Vrije vorm: vorm 273">
              <a:extLst>
                <a:ext uri="{FF2B5EF4-FFF2-40B4-BE49-F238E27FC236}">
                  <a16:creationId xmlns:a16="http://schemas.microsoft.com/office/drawing/2014/main" id="{11C2B0BB-92CF-4850-AC2A-DAD9F53565B0}"/>
                </a:ext>
              </a:extLst>
            </p:cNvPr>
            <p:cNvSpPr/>
            <p:nvPr/>
          </p:nvSpPr>
          <p:spPr>
            <a:xfrm>
              <a:off x="1216580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275" name="Vrije vorm: vorm 274">
              <a:extLst>
                <a:ext uri="{FF2B5EF4-FFF2-40B4-BE49-F238E27FC236}">
                  <a16:creationId xmlns:a16="http://schemas.microsoft.com/office/drawing/2014/main" id="{D95FEFB3-6BBF-4F88-AEC1-2C039BF40197}"/>
                </a:ext>
              </a:extLst>
            </p:cNvPr>
            <p:cNvSpPr/>
            <p:nvPr/>
          </p:nvSpPr>
          <p:spPr>
            <a:xfrm>
              <a:off x="1216580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276" name="Vrije vorm: vorm 275">
              <a:extLst>
                <a:ext uri="{FF2B5EF4-FFF2-40B4-BE49-F238E27FC236}">
                  <a16:creationId xmlns:a16="http://schemas.microsoft.com/office/drawing/2014/main" id="{8B5243DF-2F27-4383-B5B1-AC6B3AEE3D8D}"/>
                </a:ext>
              </a:extLst>
            </p:cNvPr>
            <p:cNvSpPr/>
            <p:nvPr/>
          </p:nvSpPr>
          <p:spPr>
            <a:xfrm>
              <a:off x="1216580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277" name="Vrije vorm: vorm 276">
              <a:extLst>
                <a:ext uri="{FF2B5EF4-FFF2-40B4-BE49-F238E27FC236}">
                  <a16:creationId xmlns:a16="http://schemas.microsoft.com/office/drawing/2014/main" id="{548C792A-C349-49EA-A56D-5FD40D9BDA4B}"/>
                </a:ext>
              </a:extLst>
            </p:cNvPr>
            <p:cNvSpPr/>
            <p:nvPr/>
          </p:nvSpPr>
          <p:spPr>
            <a:xfrm>
              <a:off x="1216580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278" name="Vrije vorm: vorm 277">
              <a:extLst>
                <a:ext uri="{FF2B5EF4-FFF2-40B4-BE49-F238E27FC236}">
                  <a16:creationId xmlns:a16="http://schemas.microsoft.com/office/drawing/2014/main" id="{A879EFCB-22CB-4E1F-ADFB-B60FAB9EE839}"/>
                </a:ext>
              </a:extLst>
            </p:cNvPr>
            <p:cNvSpPr/>
            <p:nvPr/>
          </p:nvSpPr>
          <p:spPr>
            <a:xfrm>
              <a:off x="1355645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279" name="Vrije vorm: vorm 278">
              <a:extLst>
                <a:ext uri="{FF2B5EF4-FFF2-40B4-BE49-F238E27FC236}">
                  <a16:creationId xmlns:a16="http://schemas.microsoft.com/office/drawing/2014/main" id="{DEEEEDD9-0D85-47C2-BCCC-3C4EE2B0E771}"/>
                </a:ext>
              </a:extLst>
            </p:cNvPr>
            <p:cNvSpPr/>
            <p:nvPr/>
          </p:nvSpPr>
          <p:spPr>
            <a:xfrm>
              <a:off x="1355645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280" name="Vrije vorm: vorm 279">
              <a:extLst>
                <a:ext uri="{FF2B5EF4-FFF2-40B4-BE49-F238E27FC236}">
                  <a16:creationId xmlns:a16="http://schemas.microsoft.com/office/drawing/2014/main" id="{84DB55BE-4CCF-4D52-9478-755AA7EC98C1}"/>
                </a:ext>
              </a:extLst>
            </p:cNvPr>
            <p:cNvSpPr/>
            <p:nvPr/>
          </p:nvSpPr>
          <p:spPr>
            <a:xfrm>
              <a:off x="1355645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281" name="Vrije vorm: vorm 280">
              <a:extLst>
                <a:ext uri="{FF2B5EF4-FFF2-40B4-BE49-F238E27FC236}">
                  <a16:creationId xmlns:a16="http://schemas.microsoft.com/office/drawing/2014/main" id="{AF2D2390-9B86-4896-9EA7-9612FB85711E}"/>
                </a:ext>
              </a:extLst>
            </p:cNvPr>
            <p:cNvSpPr/>
            <p:nvPr/>
          </p:nvSpPr>
          <p:spPr>
            <a:xfrm>
              <a:off x="1355645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282" name="Vrije vorm: vorm 281">
              <a:extLst>
                <a:ext uri="{FF2B5EF4-FFF2-40B4-BE49-F238E27FC236}">
                  <a16:creationId xmlns:a16="http://schemas.microsoft.com/office/drawing/2014/main" id="{4C0E7423-BF43-4725-980A-34FA014FA767}"/>
                </a:ext>
              </a:extLst>
            </p:cNvPr>
            <p:cNvSpPr/>
            <p:nvPr/>
          </p:nvSpPr>
          <p:spPr>
            <a:xfrm>
              <a:off x="1355645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283" name="Vrije vorm: vorm 282">
              <a:extLst>
                <a:ext uri="{FF2B5EF4-FFF2-40B4-BE49-F238E27FC236}">
                  <a16:creationId xmlns:a16="http://schemas.microsoft.com/office/drawing/2014/main" id="{71966838-9EB8-47F9-AB63-3DAC5496CFFD}"/>
                </a:ext>
              </a:extLst>
            </p:cNvPr>
            <p:cNvSpPr/>
            <p:nvPr/>
          </p:nvSpPr>
          <p:spPr>
            <a:xfrm>
              <a:off x="1355645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284" name="Vrije vorm: vorm 283">
              <a:extLst>
                <a:ext uri="{FF2B5EF4-FFF2-40B4-BE49-F238E27FC236}">
                  <a16:creationId xmlns:a16="http://schemas.microsoft.com/office/drawing/2014/main" id="{6AB90869-2B00-4821-B200-44A5D5F5C40E}"/>
                </a:ext>
              </a:extLst>
            </p:cNvPr>
            <p:cNvSpPr/>
            <p:nvPr/>
          </p:nvSpPr>
          <p:spPr>
            <a:xfrm>
              <a:off x="1355645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285" name="Vrije vorm: vorm 284">
              <a:extLst>
                <a:ext uri="{FF2B5EF4-FFF2-40B4-BE49-F238E27FC236}">
                  <a16:creationId xmlns:a16="http://schemas.microsoft.com/office/drawing/2014/main" id="{30B4F58A-33DA-46AC-B0C1-520F115FE70D}"/>
                </a:ext>
              </a:extLst>
            </p:cNvPr>
            <p:cNvSpPr/>
            <p:nvPr/>
          </p:nvSpPr>
          <p:spPr>
            <a:xfrm>
              <a:off x="1355645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286" name="Vrije vorm: vorm 285">
              <a:extLst>
                <a:ext uri="{FF2B5EF4-FFF2-40B4-BE49-F238E27FC236}">
                  <a16:creationId xmlns:a16="http://schemas.microsoft.com/office/drawing/2014/main" id="{88A4FB4B-8224-44D2-A337-154B8A71A1E5}"/>
                </a:ext>
              </a:extLst>
            </p:cNvPr>
            <p:cNvSpPr/>
            <p:nvPr/>
          </p:nvSpPr>
          <p:spPr>
            <a:xfrm>
              <a:off x="1355645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287" name="Vrije vorm: vorm 286">
              <a:extLst>
                <a:ext uri="{FF2B5EF4-FFF2-40B4-BE49-F238E27FC236}">
                  <a16:creationId xmlns:a16="http://schemas.microsoft.com/office/drawing/2014/main" id="{04172D06-37CB-4AD6-B377-F54981178485}"/>
                </a:ext>
              </a:extLst>
            </p:cNvPr>
            <p:cNvSpPr/>
            <p:nvPr/>
          </p:nvSpPr>
          <p:spPr>
            <a:xfrm>
              <a:off x="1355645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288" name="Vrije vorm: vorm 287">
              <a:extLst>
                <a:ext uri="{FF2B5EF4-FFF2-40B4-BE49-F238E27FC236}">
                  <a16:creationId xmlns:a16="http://schemas.microsoft.com/office/drawing/2014/main" id="{CD898590-9A56-48D1-83CE-790914020D3F}"/>
                </a:ext>
              </a:extLst>
            </p:cNvPr>
            <p:cNvSpPr/>
            <p:nvPr/>
          </p:nvSpPr>
          <p:spPr>
            <a:xfrm>
              <a:off x="1355645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289" name="Vrije vorm: vorm 288">
              <a:extLst>
                <a:ext uri="{FF2B5EF4-FFF2-40B4-BE49-F238E27FC236}">
                  <a16:creationId xmlns:a16="http://schemas.microsoft.com/office/drawing/2014/main" id="{83B32B6C-144A-4AF2-9C19-F2110782CDC5}"/>
                </a:ext>
              </a:extLst>
            </p:cNvPr>
            <p:cNvSpPr/>
            <p:nvPr/>
          </p:nvSpPr>
          <p:spPr>
            <a:xfrm>
              <a:off x="1355645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290" name="Vrije vorm: vorm 289">
              <a:extLst>
                <a:ext uri="{FF2B5EF4-FFF2-40B4-BE49-F238E27FC236}">
                  <a16:creationId xmlns:a16="http://schemas.microsoft.com/office/drawing/2014/main" id="{0949DD4B-4317-4669-BE85-9057F5C61DAC}"/>
                </a:ext>
              </a:extLst>
            </p:cNvPr>
            <p:cNvSpPr/>
            <p:nvPr/>
          </p:nvSpPr>
          <p:spPr>
            <a:xfrm>
              <a:off x="1494710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291" name="Vrije vorm: vorm 290">
              <a:extLst>
                <a:ext uri="{FF2B5EF4-FFF2-40B4-BE49-F238E27FC236}">
                  <a16:creationId xmlns:a16="http://schemas.microsoft.com/office/drawing/2014/main" id="{91C36D88-0E9E-4B86-B70B-112F890140AE}"/>
                </a:ext>
              </a:extLst>
            </p:cNvPr>
            <p:cNvSpPr/>
            <p:nvPr/>
          </p:nvSpPr>
          <p:spPr>
            <a:xfrm>
              <a:off x="1494710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292" name="Vrije vorm: vorm 291">
              <a:extLst>
                <a:ext uri="{FF2B5EF4-FFF2-40B4-BE49-F238E27FC236}">
                  <a16:creationId xmlns:a16="http://schemas.microsoft.com/office/drawing/2014/main" id="{493A8652-94EC-44F5-8832-0E5B52078664}"/>
                </a:ext>
              </a:extLst>
            </p:cNvPr>
            <p:cNvSpPr/>
            <p:nvPr/>
          </p:nvSpPr>
          <p:spPr>
            <a:xfrm>
              <a:off x="1494710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293" name="Vrije vorm: vorm 292">
              <a:extLst>
                <a:ext uri="{FF2B5EF4-FFF2-40B4-BE49-F238E27FC236}">
                  <a16:creationId xmlns:a16="http://schemas.microsoft.com/office/drawing/2014/main" id="{0775AFEE-9B42-4F99-94B5-5967161B6914}"/>
                </a:ext>
              </a:extLst>
            </p:cNvPr>
            <p:cNvSpPr/>
            <p:nvPr/>
          </p:nvSpPr>
          <p:spPr>
            <a:xfrm>
              <a:off x="1494710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294" name="Vrije vorm: vorm 293">
              <a:extLst>
                <a:ext uri="{FF2B5EF4-FFF2-40B4-BE49-F238E27FC236}">
                  <a16:creationId xmlns:a16="http://schemas.microsoft.com/office/drawing/2014/main" id="{74130020-E86E-44F2-942D-581737FC0148}"/>
                </a:ext>
              </a:extLst>
            </p:cNvPr>
            <p:cNvSpPr/>
            <p:nvPr/>
          </p:nvSpPr>
          <p:spPr>
            <a:xfrm>
              <a:off x="1494710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295" name="Vrije vorm: vorm 294">
              <a:extLst>
                <a:ext uri="{FF2B5EF4-FFF2-40B4-BE49-F238E27FC236}">
                  <a16:creationId xmlns:a16="http://schemas.microsoft.com/office/drawing/2014/main" id="{7CE82AFB-AE7D-49D8-B23D-F0816063C2FF}"/>
                </a:ext>
              </a:extLst>
            </p:cNvPr>
            <p:cNvSpPr/>
            <p:nvPr/>
          </p:nvSpPr>
          <p:spPr>
            <a:xfrm>
              <a:off x="1494710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296" name="Vrije vorm: vorm 295">
              <a:extLst>
                <a:ext uri="{FF2B5EF4-FFF2-40B4-BE49-F238E27FC236}">
                  <a16:creationId xmlns:a16="http://schemas.microsoft.com/office/drawing/2014/main" id="{D0DF6A50-1F7E-409C-B554-2D46D99BE9FF}"/>
                </a:ext>
              </a:extLst>
            </p:cNvPr>
            <p:cNvSpPr/>
            <p:nvPr/>
          </p:nvSpPr>
          <p:spPr>
            <a:xfrm>
              <a:off x="1494710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297" name="Vrije vorm: vorm 296">
              <a:extLst>
                <a:ext uri="{FF2B5EF4-FFF2-40B4-BE49-F238E27FC236}">
                  <a16:creationId xmlns:a16="http://schemas.microsoft.com/office/drawing/2014/main" id="{27CC0782-9D09-4503-B890-52ADCF1FF117}"/>
                </a:ext>
              </a:extLst>
            </p:cNvPr>
            <p:cNvSpPr/>
            <p:nvPr/>
          </p:nvSpPr>
          <p:spPr>
            <a:xfrm>
              <a:off x="1494710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298" name="Vrije vorm: vorm 297">
              <a:extLst>
                <a:ext uri="{FF2B5EF4-FFF2-40B4-BE49-F238E27FC236}">
                  <a16:creationId xmlns:a16="http://schemas.microsoft.com/office/drawing/2014/main" id="{38057788-17E8-4311-B8BA-7B3427BE1535}"/>
                </a:ext>
              </a:extLst>
            </p:cNvPr>
            <p:cNvSpPr/>
            <p:nvPr/>
          </p:nvSpPr>
          <p:spPr>
            <a:xfrm>
              <a:off x="1494710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299" name="Vrije vorm: vorm 298">
              <a:extLst>
                <a:ext uri="{FF2B5EF4-FFF2-40B4-BE49-F238E27FC236}">
                  <a16:creationId xmlns:a16="http://schemas.microsoft.com/office/drawing/2014/main" id="{2F09411C-C36C-4181-9924-5337E3B5AADA}"/>
                </a:ext>
              </a:extLst>
            </p:cNvPr>
            <p:cNvSpPr/>
            <p:nvPr/>
          </p:nvSpPr>
          <p:spPr>
            <a:xfrm>
              <a:off x="1494710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300" name="Vrije vorm: vorm 299">
              <a:extLst>
                <a:ext uri="{FF2B5EF4-FFF2-40B4-BE49-F238E27FC236}">
                  <a16:creationId xmlns:a16="http://schemas.microsoft.com/office/drawing/2014/main" id="{FF54E9C0-3B3E-40B8-AA75-C9F0CBE9017C}"/>
                </a:ext>
              </a:extLst>
            </p:cNvPr>
            <p:cNvSpPr/>
            <p:nvPr/>
          </p:nvSpPr>
          <p:spPr>
            <a:xfrm>
              <a:off x="1494710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301" name="Vrije vorm: vorm 300">
              <a:extLst>
                <a:ext uri="{FF2B5EF4-FFF2-40B4-BE49-F238E27FC236}">
                  <a16:creationId xmlns:a16="http://schemas.microsoft.com/office/drawing/2014/main" id="{4F1990F5-C890-43BE-8EAA-2B4919084C48}"/>
                </a:ext>
              </a:extLst>
            </p:cNvPr>
            <p:cNvSpPr/>
            <p:nvPr/>
          </p:nvSpPr>
          <p:spPr>
            <a:xfrm>
              <a:off x="1494710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302" name="Vrije vorm: vorm 301">
              <a:extLst>
                <a:ext uri="{FF2B5EF4-FFF2-40B4-BE49-F238E27FC236}">
                  <a16:creationId xmlns:a16="http://schemas.microsoft.com/office/drawing/2014/main" id="{B0BB263B-B6E9-4194-BC3B-8E01BA8010ED}"/>
                </a:ext>
              </a:extLst>
            </p:cNvPr>
            <p:cNvSpPr/>
            <p:nvPr/>
          </p:nvSpPr>
          <p:spPr>
            <a:xfrm>
              <a:off x="16337756" y="9453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303" name="Vrije vorm: vorm 302">
              <a:extLst>
                <a:ext uri="{FF2B5EF4-FFF2-40B4-BE49-F238E27FC236}">
                  <a16:creationId xmlns:a16="http://schemas.microsoft.com/office/drawing/2014/main" id="{6EB579CC-67F4-4BF2-B7CA-8CF45EFEF164}"/>
                </a:ext>
              </a:extLst>
            </p:cNvPr>
            <p:cNvSpPr/>
            <p:nvPr/>
          </p:nvSpPr>
          <p:spPr>
            <a:xfrm>
              <a:off x="16337756" y="16406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304" name="Vrije vorm: vorm 303">
              <a:extLst>
                <a:ext uri="{FF2B5EF4-FFF2-40B4-BE49-F238E27FC236}">
                  <a16:creationId xmlns:a16="http://schemas.microsoft.com/office/drawing/2014/main" id="{768C3711-5C73-4CAD-A09B-8AD8D504CF6A}"/>
                </a:ext>
              </a:extLst>
            </p:cNvPr>
            <p:cNvSpPr/>
            <p:nvPr/>
          </p:nvSpPr>
          <p:spPr>
            <a:xfrm>
              <a:off x="16337756" y="23360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305" name="Vrije vorm: vorm 304">
              <a:extLst>
                <a:ext uri="{FF2B5EF4-FFF2-40B4-BE49-F238E27FC236}">
                  <a16:creationId xmlns:a16="http://schemas.microsoft.com/office/drawing/2014/main" id="{67BC1828-8DA8-46DC-A197-48196280F354}"/>
                </a:ext>
              </a:extLst>
            </p:cNvPr>
            <p:cNvSpPr/>
            <p:nvPr/>
          </p:nvSpPr>
          <p:spPr>
            <a:xfrm>
              <a:off x="16337756" y="30313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306" name="Vrije vorm: vorm 305">
              <a:extLst>
                <a:ext uri="{FF2B5EF4-FFF2-40B4-BE49-F238E27FC236}">
                  <a16:creationId xmlns:a16="http://schemas.microsoft.com/office/drawing/2014/main" id="{CFAD1716-2C85-40CD-8FD3-69A735B88467}"/>
                </a:ext>
              </a:extLst>
            </p:cNvPr>
            <p:cNvSpPr/>
            <p:nvPr/>
          </p:nvSpPr>
          <p:spPr>
            <a:xfrm>
              <a:off x="16337756" y="37266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307" name="Vrije vorm: vorm 306">
              <a:extLst>
                <a:ext uri="{FF2B5EF4-FFF2-40B4-BE49-F238E27FC236}">
                  <a16:creationId xmlns:a16="http://schemas.microsoft.com/office/drawing/2014/main" id="{E65EAAB6-E979-4D23-8011-C11F6740C397}"/>
                </a:ext>
              </a:extLst>
            </p:cNvPr>
            <p:cNvSpPr/>
            <p:nvPr/>
          </p:nvSpPr>
          <p:spPr>
            <a:xfrm>
              <a:off x="16337756" y="44219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308" name="Vrije vorm: vorm 307">
              <a:extLst>
                <a:ext uri="{FF2B5EF4-FFF2-40B4-BE49-F238E27FC236}">
                  <a16:creationId xmlns:a16="http://schemas.microsoft.com/office/drawing/2014/main" id="{DBAE8A15-9EE2-45A3-B633-3E8C2310F4C2}"/>
                </a:ext>
              </a:extLst>
            </p:cNvPr>
            <p:cNvSpPr/>
            <p:nvPr/>
          </p:nvSpPr>
          <p:spPr>
            <a:xfrm>
              <a:off x="16337756" y="51173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309" name="Vrije vorm: vorm 308">
              <a:extLst>
                <a:ext uri="{FF2B5EF4-FFF2-40B4-BE49-F238E27FC236}">
                  <a16:creationId xmlns:a16="http://schemas.microsoft.com/office/drawing/2014/main" id="{D753326B-8874-4E7C-AA7E-A545A47E3574}"/>
                </a:ext>
              </a:extLst>
            </p:cNvPr>
            <p:cNvSpPr/>
            <p:nvPr/>
          </p:nvSpPr>
          <p:spPr>
            <a:xfrm>
              <a:off x="16337756" y="58126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310" name="Vrije vorm: vorm 309">
              <a:extLst>
                <a:ext uri="{FF2B5EF4-FFF2-40B4-BE49-F238E27FC236}">
                  <a16:creationId xmlns:a16="http://schemas.microsoft.com/office/drawing/2014/main" id="{5DDD3B5E-6A57-497A-B6F4-B63BF165269B}"/>
                </a:ext>
              </a:extLst>
            </p:cNvPr>
            <p:cNvSpPr/>
            <p:nvPr/>
          </p:nvSpPr>
          <p:spPr>
            <a:xfrm>
              <a:off x="16337756" y="650795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311" name="Vrije vorm: vorm 310">
              <a:extLst>
                <a:ext uri="{FF2B5EF4-FFF2-40B4-BE49-F238E27FC236}">
                  <a16:creationId xmlns:a16="http://schemas.microsoft.com/office/drawing/2014/main" id="{3D08178D-F7D5-4D3A-9450-60366D69715B}"/>
                </a:ext>
              </a:extLst>
            </p:cNvPr>
            <p:cNvSpPr/>
            <p:nvPr/>
          </p:nvSpPr>
          <p:spPr>
            <a:xfrm>
              <a:off x="16337756" y="720328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312" name="Vrije vorm: vorm 311">
              <a:extLst>
                <a:ext uri="{FF2B5EF4-FFF2-40B4-BE49-F238E27FC236}">
                  <a16:creationId xmlns:a16="http://schemas.microsoft.com/office/drawing/2014/main" id="{EBF44C3E-9D51-4C63-B82B-3F96ADEDB96B}"/>
                </a:ext>
              </a:extLst>
            </p:cNvPr>
            <p:cNvSpPr/>
            <p:nvPr/>
          </p:nvSpPr>
          <p:spPr>
            <a:xfrm>
              <a:off x="16337756" y="7898606"/>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313" name="Vrije vorm: vorm 312">
              <a:extLst>
                <a:ext uri="{FF2B5EF4-FFF2-40B4-BE49-F238E27FC236}">
                  <a16:creationId xmlns:a16="http://schemas.microsoft.com/office/drawing/2014/main" id="{6BFC47CB-5B02-4DAB-A17E-F94EA310D04E}"/>
                </a:ext>
              </a:extLst>
            </p:cNvPr>
            <p:cNvSpPr/>
            <p:nvPr/>
          </p:nvSpPr>
          <p:spPr>
            <a:xfrm>
              <a:off x="16337756" y="8593931"/>
              <a:ext cx="1276350" cy="561975"/>
            </a:xfrm>
            <a:custGeom>
              <a:avLst/>
              <a:gdLst>
                <a:gd name="connsiteX0" fmla="*/ 7144 w 1276350"/>
                <a:gd name="connsiteY0" fmla="*/ 7144 h 561975"/>
                <a:gd name="connsiteX1" fmla="*/ 1273969 w 1276350"/>
                <a:gd name="connsiteY1" fmla="*/ 7144 h 561975"/>
                <a:gd name="connsiteX2" fmla="*/ 1273969 w 1276350"/>
                <a:gd name="connsiteY2" fmla="*/ 559594 h 561975"/>
                <a:gd name="connsiteX3" fmla="*/ 7144 w 12763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276350" h="561975">
                  <a:moveTo>
                    <a:pt x="7144" y="7144"/>
                  </a:moveTo>
                  <a:lnTo>
                    <a:pt x="1273969" y="7144"/>
                  </a:lnTo>
                  <a:lnTo>
                    <a:pt x="1273969"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sp>
          <p:nvSpPr>
            <p:cNvPr id="314" name="Vrije vorm: vorm 313">
              <a:extLst>
                <a:ext uri="{FF2B5EF4-FFF2-40B4-BE49-F238E27FC236}">
                  <a16:creationId xmlns:a16="http://schemas.microsoft.com/office/drawing/2014/main" id="{F19208B1-17AB-43B4-B0AD-E5828CAFAFB9}"/>
                </a:ext>
              </a:extLst>
            </p:cNvPr>
            <p:cNvSpPr/>
            <p:nvPr/>
          </p:nvSpPr>
          <p:spPr>
            <a:xfrm>
              <a:off x="-7144" y="9289256"/>
              <a:ext cx="17621250" cy="561975"/>
            </a:xfrm>
            <a:custGeom>
              <a:avLst/>
              <a:gdLst>
                <a:gd name="connsiteX0" fmla="*/ 7144 w 17621250"/>
                <a:gd name="connsiteY0" fmla="*/ 7144 h 561975"/>
                <a:gd name="connsiteX1" fmla="*/ 17618868 w 17621250"/>
                <a:gd name="connsiteY1" fmla="*/ 7144 h 561975"/>
                <a:gd name="connsiteX2" fmla="*/ 17618868 w 17621250"/>
                <a:gd name="connsiteY2" fmla="*/ 559594 h 561975"/>
                <a:gd name="connsiteX3" fmla="*/ 7144 w 17621250"/>
                <a:gd name="connsiteY3" fmla="*/ 559594 h 561975"/>
              </a:gdLst>
              <a:ahLst/>
              <a:cxnLst>
                <a:cxn ang="0">
                  <a:pos x="connsiteX0" y="connsiteY0"/>
                </a:cxn>
                <a:cxn ang="0">
                  <a:pos x="connsiteX1" y="connsiteY1"/>
                </a:cxn>
                <a:cxn ang="0">
                  <a:pos x="connsiteX2" y="connsiteY2"/>
                </a:cxn>
                <a:cxn ang="0">
                  <a:pos x="connsiteX3" y="connsiteY3"/>
                </a:cxn>
              </a:cxnLst>
              <a:rect l="l" t="t" r="r" b="b"/>
              <a:pathLst>
                <a:path w="17621250" h="561975">
                  <a:moveTo>
                    <a:pt x="7144" y="7144"/>
                  </a:moveTo>
                  <a:lnTo>
                    <a:pt x="17618868" y="7144"/>
                  </a:lnTo>
                  <a:lnTo>
                    <a:pt x="17618868" y="559594"/>
                  </a:lnTo>
                  <a:lnTo>
                    <a:pt x="7144" y="559594"/>
                  </a:lnTo>
                  <a:close/>
                </a:path>
              </a:pathLst>
            </a:custGeom>
            <a:grpFill/>
            <a:ln w="9525" cap="flat">
              <a:solidFill>
                <a:schemeClr val="bg1">
                  <a:lumMod val="65000"/>
                </a:schemeClr>
              </a:solidFill>
              <a:prstDash val="solid"/>
              <a:miter/>
            </a:ln>
          </p:spPr>
          <p:txBody>
            <a:bodyPr rtlCol="0" anchor="ctr"/>
            <a:lstStyle/>
            <a:p>
              <a:endParaRPr lang="nl-BE" sz="1200">
                <a:highlight>
                  <a:srgbClr val="FFFF00"/>
                </a:highlight>
              </a:endParaRPr>
            </a:p>
          </p:txBody>
        </p:sp>
      </p:grpSp>
      <p:pic>
        <p:nvPicPr>
          <p:cNvPr id="315" name="Graphic 314">
            <a:extLst>
              <a:ext uri="{FF2B5EF4-FFF2-40B4-BE49-F238E27FC236}">
                <a16:creationId xmlns:a16="http://schemas.microsoft.com/office/drawing/2014/main" id="{F02C931F-5CA2-4951-9406-1794839C7F32}"/>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10660845" y="6097799"/>
            <a:ext cx="1227947" cy="629268"/>
          </a:xfrm>
          <a:prstGeom prst="rect">
            <a:avLst/>
          </a:prstGeom>
        </p:spPr>
      </p:pic>
      <p:sp>
        <p:nvSpPr>
          <p:cNvPr id="155" name="Rechthoek 154">
            <a:extLst>
              <a:ext uri="{FF2B5EF4-FFF2-40B4-BE49-F238E27FC236}">
                <a16:creationId xmlns:a16="http://schemas.microsoft.com/office/drawing/2014/main" id="{3006AA6B-15EB-4DBD-8F12-1BA7B403185D}"/>
              </a:ext>
            </a:extLst>
          </p:cNvPr>
          <p:cNvSpPr/>
          <p:nvPr/>
        </p:nvSpPr>
        <p:spPr>
          <a:xfrm>
            <a:off x="9238450" y="6205615"/>
            <a:ext cx="1143000" cy="36512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33" dirty="0" err="1"/>
              <a:t>Plaats</a:t>
            </a:r>
            <a:r>
              <a:rPr lang="en-US" sz="733" dirty="0"/>
              <a:t> logo </a:t>
            </a:r>
            <a:r>
              <a:rPr lang="en-US" sz="733" dirty="0" err="1"/>
              <a:t>hier</a:t>
            </a:r>
            <a:r>
              <a:rPr lang="en-US" sz="733" dirty="0"/>
              <a:t> in het </a:t>
            </a:r>
            <a:r>
              <a:rPr lang="en-US" sz="733" dirty="0" err="1"/>
              <a:t>diamodel</a:t>
            </a:r>
            <a:endParaRPr lang="nl-BE" sz="733" dirty="0"/>
          </a:p>
        </p:txBody>
      </p:sp>
    </p:spTree>
    <p:extLst>
      <p:ext uri="{BB962C8B-B14F-4D97-AF65-F5344CB8AC3E}">
        <p14:creationId xmlns:p14="http://schemas.microsoft.com/office/powerpoint/2010/main" val="3155514145"/>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 id="2147483726" r:id="rId14"/>
    <p:sldLayoutId id="2147483727" r:id="rId15"/>
    <p:sldLayoutId id="2147483728" r:id="rId16"/>
    <p:sldLayoutId id="2147483729" r:id="rId17"/>
    <p:sldLayoutId id="2147483730" r:id="rId18"/>
    <p:sldLayoutId id="2147483731" r:id="rId19"/>
    <p:sldLayoutId id="2147483732" r:id="rId20"/>
    <p:sldLayoutId id="2147483733" r:id="rId21"/>
    <p:sldLayoutId id="2147483734" r:id="rId22"/>
    <p:sldLayoutId id="2147483735" r:id="rId23"/>
    <p:sldLayoutId id="2147483736" r:id="rId24"/>
    <p:sldLayoutId id="2147483737" r:id="rId25"/>
  </p:sldLayoutIdLst>
  <p:hf hdr="0"/>
  <p:txStyles>
    <p:titleStyle>
      <a:lvl1pPr algn="l" defTabSz="914446"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11" indent="-228611" algn="l" defTabSz="914446"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34" indent="-228611" algn="l" defTabSz="91444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57" indent="-228611" algn="l" defTabSz="91444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80"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503"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9"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46" rtl="0" eaLnBrk="1" latinLnBrk="0" hangingPunct="1">
        <a:defRPr sz="1800" kern="1200">
          <a:solidFill>
            <a:schemeClr val="tx1"/>
          </a:solidFill>
          <a:latin typeface="+mn-lt"/>
          <a:ea typeface="+mn-ea"/>
          <a:cs typeface="+mn-cs"/>
        </a:defRPr>
      </a:lvl1pPr>
      <a:lvl2pPr marL="457223"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9" algn="l" defTabSz="914446" rtl="0" eaLnBrk="1" latinLnBrk="0" hangingPunct="1">
        <a:defRPr sz="1800" kern="1200">
          <a:solidFill>
            <a:schemeClr val="tx1"/>
          </a:solidFill>
          <a:latin typeface="+mn-lt"/>
          <a:ea typeface="+mn-ea"/>
          <a:cs typeface="+mn-cs"/>
        </a:defRPr>
      </a:lvl4pPr>
      <a:lvl5pPr marL="1828891"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3" algn="l" defTabSz="914446"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60">
          <p15:clr>
            <a:srgbClr val="5ACBF0"/>
          </p15:clr>
        </p15:guide>
        <p15:guide id="2" pos="11094">
          <p15:clr>
            <a:srgbClr val="5ACBF0"/>
          </p15:clr>
        </p15:guide>
        <p15:guide id="3" pos="5877">
          <p15:clr>
            <a:srgbClr val="5ACBF0"/>
          </p15:clr>
        </p15:guide>
        <p15:guide id="4" orient="horz" pos="1475">
          <p15:clr>
            <a:srgbClr val="5ACBF0"/>
          </p15:clr>
        </p15:guide>
        <p15:guide id="5" orient="horz" pos="5327">
          <p15:clr>
            <a:srgbClr val="5ACBF0"/>
          </p15:clr>
        </p15:guide>
        <p15:guide id="6" orient="horz" pos="5765">
          <p15:clr>
            <a:srgbClr val="5ACBF0"/>
          </p15:clr>
        </p15:guide>
        <p15:guide id="7" orient="horz" pos="1037">
          <p15:clr>
            <a:srgbClr val="5ACBF0"/>
          </p15:clr>
        </p15:guide>
        <p15:guide id="8" orient="horz" pos="3392">
          <p15:clr>
            <a:srgbClr val="5ACBF0"/>
          </p15:clr>
        </p15:guide>
      </p15:sldGuideLst>
    </p:ext>
  </p:extLst>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mediawijs.be/sites/default/files/artikels/bestanden/tutorial_auteursrechten.pdf" TargetMode="External"/><Relationship Id="rId2" Type="http://schemas.openxmlformats.org/officeDocument/2006/relationships/notesSlide" Target="../notesSlides/notesSlide2.xml"/><Relationship Id="rId1" Type="http://schemas.openxmlformats.org/officeDocument/2006/relationships/slideLayout" Target="../slideLayouts/slideLayout8.xml"/><Relationship Id="rId5" Type="http://schemas.microsoft.com/office/2007/relationships/hdphoto" Target="../media/hdphoto1.wdp"/><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0.png"/><Relationship Id="rId1" Type="http://schemas.openxmlformats.org/officeDocument/2006/relationships/slideLayout" Target="../slideLayouts/slideLayout8.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8" Type="http://schemas.openxmlformats.org/officeDocument/2006/relationships/hyperlink" Target="http://www.soundzabound.com/" TargetMode="External"/><Relationship Id="rId13" Type="http://schemas.openxmlformats.org/officeDocument/2006/relationships/hyperlink" Target="https://musopen.org/music/" TargetMode="External"/><Relationship Id="rId3" Type="http://schemas.openxmlformats.org/officeDocument/2006/relationships/hyperlink" Target="http://www.freesound.org/" TargetMode="External"/><Relationship Id="rId7" Type="http://schemas.openxmlformats.org/officeDocument/2006/relationships/hyperlink" Target="http://www.jamendo.com/en/" TargetMode="External"/><Relationship Id="rId12" Type="http://schemas.openxmlformats.org/officeDocument/2006/relationships/hyperlink" Target="http://be.electrobel.org/" TargetMode="External"/><Relationship Id="rId2" Type="http://schemas.openxmlformats.org/officeDocument/2006/relationships/hyperlink" Target="http://www.bensound.com/" TargetMode="External"/><Relationship Id="rId16" Type="http://schemas.microsoft.com/office/2007/relationships/hdphoto" Target="../media/hdphoto1.wdp"/><Relationship Id="rId1" Type="http://schemas.openxmlformats.org/officeDocument/2006/relationships/slideLayout" Target="../slideLayouts/slideLayout8.xml"/><Relationship Id="rId6" Type="http://schemas.openxmlformats.org/officeDocument/2006/relationships/hyperlink" Target="http://freemusicarchive.org/" TargetMode="External"/><Relationship Id="rId11" Type="http://schemas.openxmlformats.org/officeDocument/2006/relationships/hyperlink" Target="http://incompetech.com/music/royalty-free/" TargetMode="External"/><Relationship Id="rId5" Type="http://schemas.openxmlformats.org/officeDocument/2006/relationships/hyperlink" Target="http://www.freeplaymusic.com/" TargetMode="External"/><Relationship Id="rId15" Type="http://schemas.openxmlformats.org/officeDocument/2006/relationships/image" Target="../media/image17.png"/><Relationship Id="rId10" Type="http://schemas.openxmlformats.org/officeDocument/2006/relationships/hyperlink" Target="http://dig.ccmixter.org/" TargetMode="External"/><Relationship Id="rId4" Type="http://schemas.openxmlformats.org/officeDocument/2006/relationships/hyperlink" Target="http://soundbible.com/" TargetMode="External"/><Relationship Id="rId9" Type="http://schemas.openxmlformats.org/officeDocument/2006/relationships/hyperlink" Target="http://www.national-anthems.net/" TargetMode="External"/><Relationship Id="rId14" Type="http://schemas.openxmlformats.org/officeDocument/2006/relationships/hyperlink" Target="https://www.videvo.net/" TargetMode="Externa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hyperlink" Target="mailto:edhub@howest.be" TargetMode="External"/><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3.jpeg"/><Relationship Id="rId1" Type="http://schemas.openxmlformats.org/officeDocument/2006/relationships/slideLayout" Target="../slideLayouts/slideLayout8.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7.png"/><Relationship Id="rId1" Type="http://schemas.openxmlformats.org/officeDocument/2006/relationships/slideLayout" Target="../slideLayouts/slideLayout12.xml"/><Relationship Id="rId5" Type="http://schemas.openxmlformats.org/officeDocument/2006/relationships/image" Target="../media/image25.jpeg"/><Relationship Id="rId4" Type="http://schemas.openxmlformats.org/officeDocument/2006/relationships/image" Target="../media/image24.jpeg"/></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8" Type="http://schemas.openxmlformats.org/officeDocument/2006/relationships/hyperlink" Target="https://mediawijs.be/sites/default/files/artikels/bestanden/tutorial_auteursrechten.pdf" TargetMode="External"/><Relationship Id="rId3" Type="http://schemas.openxmlformats.org/officeDocument/2006/relationships/hyperlink" Target="https://mediawijs.be/dossiers/dossier-mediamakers/handleiding-auteursrechten" TargetMode="External"/><Relationship Id="rId7" Type="http://schemas.openxmlformats.org/officeDocument/2006/relationships/hyperlink" Target="https://klascement.info/help/wat-is-creative-commons/" TargetMode="External"/><Relationship Id="rId2" Type="http://schemas.openxmlformats.org/officeDocument/2006/relationships/hyperlink" Target="https://cdn.openshot.org/static/files/user-guide" TargetMode="External"/><Relationship Id="rId1" Type="http://schemas.openxmlformats.org/officeDocument/2006/relationships/slideLayout" Target="../slideLayouts/slideLayout8.xml"/><Relationship Id="rId6" Type="http://schemas.openxmlformats.org/officeDocument/2006/relationships/hyperlink" Target="https://klascement.info/help/vrij/" TargetMode="External"/><Relationship Id="rId5" Type="http://schemas.openxmlformats.org/officeDocument/2006/relationships/hyperlink" Target="https://klascement.info/cc/" TargetMode="External"/><Relationship Id="rId4" Type="http://schemas.openxmlformats.org/officeDocument/2006/relationships/hyperlink" Target="https://mediawijs.be/dossiers/dossier-auteursrechten" TargetMode="Externa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hyperlink" Target="https://klascement.info/help/vrij/#Illustratie" TargetMode="External"/><Relationship Id="rId7"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hyperlink" Target="http://www.tineye.com/" TargetMode="External"/><Relationship Id="rId5" Type="http://schemas.openxmlformats.org/officeDocument/2006/relationships/hyperlink" Target="https://klascement.info/help/vrij/#geluid_en_muziek" TargetMode="External"/><Relationship Id="rId4" Type="http://schemas.openxmlformats.org/officeDocument/2006/relationships/hyperlink" Target="https://klascement.info/help/vrij/#gratis-fotos-voor-lesmateriaa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B59B12-D548-4F47-8EF1-FEA6B3C28F81}"/>
              </a:ext>
            </a:extLst>
          </p:cNvPr>
          <p:cNvSpPr>
            <a:spLocks noGrp="1"/>
          </p:cNvSpPr>
          <p:nvPr>
            <p:ph type="ctrTitle"/>
          </p:nvPr>
        </p:nvSpPr>
        <p:spPr/>
        <p:txBody>
          <a:bodyPr/>
          <a:lstStyle/>
          <a:p>
            <a:r>
              <a:rPr lang="nl-NL" dirty="0"/>
              <a:t>EdHub</a:t>
            </a:r>
            <a:br>
              <a:rPr lang="nl-NL" dirty="0"/>
            </a:br>
            <a:r>
              <a:rPr lang="nl-NL" dirty="0"/>
              <a:t>Workshop: videobewerking</a:t>
            </a:r>
            <a:endParaRPr lang="nl-BE" dirty="0"/>
          </a:p>
        </p:txBody>
      </p:sp>
      <p:sp>
        <p:nvSpPr>
          <p:cNvPr id="3" name="Ondertitel 2">
            <a:extLst>
              <a:ext uri="{FF2B5EF4-FFF2-40B4-BE49-F238E27FC236}">
                <a16:creationId xmlns:a16="http://schemas.microsoft.com/office/drawing/2014/main" id="{63BC8A22-E9D1-441A-B404-7120687DE022}"/>
              </a:ext>
            </a:extLst>
          </p:cNvPr>
          <p:cNvSpPr>
            <a:spLocks noGrp="1"/>
          </p:cNvSpPr>
          <p:nvPr>
            <p:ph type="subTitle" idx="1"/>
          </p:nvPr>
        </p:nvSpPr>
        <p:spPr/>
        <p:txBody>
          <a:bodyPr/>
          <a:lstStyle/>
          <a:p>
            <a:r>
              <a:rPr lang="nl-NL" dirty="0"/>
              <a:t>RTC Sessie 24 november 2020</a:t>
            </a:r>
            <a:endParaRPr lang="nl-BE" dirty="0"/>
          </a:p>
        </p:txBody>
      </p:sp>
      <p:pic>
        <p:nvPicPr>
          <p:cNvPr id="7" name="Afbeelding 6">
            <a:extLst>
              <a:ext uri="{FF2B5EF4-FFF2-40B4-BE49-F238E27FC236}">
                <a16:creationId xmlns:a16="http://schemas.microsoft.com/office/drawing/2014/main" id="{DBA6C34D-96D1-4EBC-A29F-B65C715E6D61}"/>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8612" b="92802" l="6125" r="90000">
                        <a14:foregroundMark x1="28375" y1="50643" x2="28375" y2="50643"/>
                        <a14:foregroundMark x1="39250" y1="39332" x2="39250" y2="39332"/>
                        <a14:foregroundMark x1="53125" y1="19537" x2="53125" y2="19537"/>
                        <a14:foregroundMark x1="47375" y1="13496" x2="47375" y2="13496"/>
                        <a14:foregroundMark x1="47375" y1="13496" x2="60750" y2="14910"/>
                        <a14:foregroundMark x1="60750" y1="14910" x2="70625" y2="24293"/>
                        <a14:foregroundMark x1="70625" y1="24293" x2="83750" y2="47558"/>
                        <a14:foregroundMark x1="31875" y1="26478" x2="31875" y2="35604"/>
                        <a14:foregroundMark x1="49000" y1="34704" x2="49000" y2="42802"/>
                        <a14:foregroundMark x1="56875" y1="34319" x2="57250" y2="42802"/>
                        <a14:foregroundMark x1="62750" y1="52956" x2="62125" y2="58355"/>
                        <a14:foregroundMark x1="46375" y1="55784" x2="47250" y2="62211"/>
                        <a14:foregroundMark x1="37000" y1="48843" x2="37000" y2="56170"/>
                        <a14:foregroundMark x1="40375" y1="86118" x2="28125" y2="82519"/>
                        <a14:foregroundMark x1="28125" y1="82519" x2="28125" y2="82519"/>
                        <a14:foregroundMark x1="16375" y1="37532" x2="16000" y2="53342"/>
                        <a14:foregroundMark x1="26750" y1="48458" x2="26750" y2="59126"/>
                        <a14:foregroundMark x1="6625" y1="49100" x2="6125" y2="53342"/>
                        <a14:foregroundMark x1="45000" y1="8997" x2="48625" y2="8740"/>
                        <a14:foregroundMark x1="39375" y1="21979" x2="42375" y2="24036"/>
                        <a14:foregroundMark x1="38125" y1="29820" x2="38125" y2="33290"/>
                        <a14:foregroundMark x1="73125" y1="53342" x2="74250" y2="59769"/>
                        <a14:foregroundMark x1="54875" y1="53728" x2="54875" y2="58483"/>
                        <a14:foregroundMark x1="45250" y1="92802" x2="49000" y2="92802"/>
                        <a14:foregroundMark x1="90000" y1="49100" x2="90000" y2="49357"/>
                      </a14:backgroundRemoval>
                    </a14:imgEffect>
                  </a14:imgLayer>
                </a14:imgProps>
              </a:ext>
              <a:ext uri="{28A0092B-C50C-407E-A947-70E740481C1C}">
                <a14:useLocalDpi xmlns:a14="http://schemas.microsoft.com/office/drawing/2010/main" val="0"/>
              </a:ext>
            </a:extLst>
          </a:blip>
          <a:stretch>
            <a:fillRect/>
          </a:stretch>
        </p:blipFill>
        <p:spPr>
          <a:xfrm>
            <a:off x="10494405" y="5348905"/>
            <a:ext cx="1551769" cy="1509095"/>
          </a:xfrm>
          <a:prstGeom prst="rect">
            <a:avLst/>
          </a:prstGeom>
        </p:spPr>
      </p:pic>
    </p:spTree>
    <p:extLst>
      <p:ext uri="{BB962C8B-B14F-4D97-AF65-F5344CB8AC3E}">
        <p14:creationId xmlns:p14="http://schemas.microsoft.com/office/powerpoint/2010/main" val="33294141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4">
            <a:extLst>
              <a:ext uri="{FF2B5EF4-FFF2-40B4-BE49-F238E27FC236}">
                <a16:creationId xmlns:a16="http://schemas.microsoft.com/office/drawing/2014/main" id="{70757C1A-6936-4F7D-80EF-3119954BCD55}"/>
              </a:ext>
            </a:extLst>
          </p:cNvPr>
          <p:cNvSpPr>
            <a:spLocks noGrp="1"/>
          </p:cNvSpPr>
          <p:nvPr>
            <p:ph type="body" sz="quarter" idx="17"/>
          </p:nvPr>
        </p:nvSpPr>
        <p:spPr/>
        <p:txBody>
          <a:bodyPr/>
          <a:lstStyle/>
          <a:p>
            <a:r>
              <a:rPr lang="nl-NL" dirty="0"/>
              <a:t>Creative </a:t>
            </a:r>
            <a:r>
              <a:rPr lang="nl-NL" dirty="0" err="1"/>
              <a:t>Commons</a:t>
            </a:r>
            <a:endParaRPr lang="nl-NL" dirty="0"/>
          </a:p>
          <a:p>
            <a:r>
              <a:rPr lang="nl-NL" dirty="0"/>
              <a:t>Via de Creative </a:t>
            </a:r>
            <a:r>
              <a:rPr lang="nl-NL" dirty="0" err="1"/>
              <a:t>Commonslicentie</a:t>
            </a:r>
            <a:r>
              <a:rPr lang="nl-NL" dirty="0"/>
              <a:t> krijgen auteurs de mogelijkheid hun materiaal vrijer ter beschikking te stellen dan bij het traditionele auteursrecht. Via de Creative </a:t>
            </a:r>
            <a:r>
              <a:rPr lang="nl-NL" dirty="0" err="1"/>
              <a:t>Commonslicentie</a:t>
            </a:r>
            <a:r>
              <a:rPr lang="nl-NL" dirty="0"/>
              <a:t> kunnen zij anderen de toestemming geven hun werk te verspreiden en te kopiëren.</a:t>
            </a:r>
          </a:p>
          <a:p>
            <a:endParaRPr lang="nl-NL" dirty="0"/>
          </a:p>
          <a:p>
            <a:r>
              <a:rPr lang="nl-NL" dirty="0"/>
              <a:t>Stappenplan voor copyright: </a:t>
            </a:r>
            <a:r>
              <a:rPr lang="nl-BE" dirty="0">
                <a:hlinkClick r:id="rId3"/>
              </a:rPr>
              <a:t>https://mediawijs.be/sites/default/files/artikels/bestanden/tutorial_auteursrechten.pdf</a:t>
            </a:r>
            <a:endParaRPr lang="nl-NL" dirty="0"/>
          </a:p>
          <a:p>
            <a:endParaRPr lang="nl-BE" dirty="0"/>
          </a:p>
        </p:txBody>
      </p:sp>
      <p:sp>
        <p:nvSpPr>
          <p:cNvPr id="4" name="Titel 3">
            <a:extLst>
              <a:ext uri="{FF2B5EF4-FFF2-40B4-BE49-F238E27FC236}">
                <a16:creationId xmlns:a16="http://schemas.microsoft.com/office/drawing/2014/main" id="{8D7AA5F4-06F6-4192-AD26-43EB9EB13DC7}"/>
              </a:ext>
            </a:extLst>
          </p:cNvPr>
          <p:cNvSpPr>
            <a:spLocks noGrp="1"/>
          </p:cNvSpPr>
          <p:nvPr>
            <p:ph type="title"/>
          </p:nvPr>
        </p:nvSpPr>
        <p:spPr/>
        <p:txBody>
          <a:bodyPr/>
          <a:lstStyle/>
          <a:p>
            <a:r>
              <a:rPr lang="nl-NL" dirty="0"/>
              <a:t>2. Copyright &amp; beelden</a:t>
            </a:r>
            <a:endParaRPr lang="nl-BE" dirty="0"/>
          </a:p>
        </p:txBody>
      </p:sp>
      <p:pic>
        <p:nvPicPr>
          <p:cNvPr id="6" name="Afbeelding 5">
            <a:extLst>
              <a:ext uri="{FF2B5EF4-FFF2-40B4-BE49-F238E27FC236}">
                <a16:creationId xmlns:a16="http://schemas.microsoft.com/office/drawing/2014/main" id="{ED1F7677-9833-4ACD-BA66-45801CF8D0D3}"/>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8612" b="92802" l="6125" r="90000">
                        <a14:foregroundMark x1="28375" y1="50643" x2="28375" y2="50643"/>
                        <a14:foregroundMark x1="39250" y1="39332" x2="39250" y2="39332"/>
                        <a14:foregroundMark x1="53125" y1="19537" x2="53125" y2="19537"/>
                        <a14:foregroundMark x1="47375" y1="13496" x2="47375" y2="13496"/>
                        <a14:foregroundMark x1="47375" y1="13496" x2="60750" y2="14910"/>
                        <a14:foregroundMark x1="60750" y1="14910" x2="70625" y2="24293"/>
                        <a14:foregroundMark x1="70625" y1="24293" x2="83750" y2="47558"/>
                        <a14:foregroundMark x1="31875" y1="26478" x2="31875" y2="35604"/>
                        <a14:foregroundMark x1="49000" y1="34704" x2="49000" y2="42802"/>
                        <a14:foregroundMark x1="56875" y1="34319" x2="57250" y2="42802"/>
                        <a14:foregroundMark x1="62750" y1="52956" x2="62125" y2="58355"/>
                        <a14:foregroundMark x1="46375" y1="55784" x2="47250" y2="62211"/>
                        <a14:foregroundMark x1="37000" y1="48843" x2="37000" y2="56170"/>
                        <a14:foregroundMark x1="40375" y1="86118" x2="28125" y2="82519"/>
                        <a14:foregroundMark x1="28125" y1="82519" x2="28125" y2="82519"/>
                        <a14:foregroundMark x1="16375" y1="37532" x2="16000" y2="53342"/>
                        <a14:foregroundMark x1="26750" y1="48458" x2="26750" y2="59126"/>
                        <a14:foregroundMark x1="6625" y1="49100" x2="6125" y2="53342"/>
                        <a14:foregroundMark x1="45000" y1="8997" x2="48625" y2="8740"/>
                        <a14:foregroundMark x1="39375" y1="21979" x2="42375" y2="24036"/>
                        <a14:foregroundMark x1="38125" y1="29820" x2="38125" y2="33290"/>
                        <a14:foregroundMark x1="73125" y1="53342" x2="74250" y2="59769"/>
                        <a14:foregroundMark x1="54875" y1="53728" x2="54875" y2="58483"/>
                        <a14:foregroundMark x1="45250" y1="92802" x2="49000" y2="92802"/>
                        <a14:foregroundMark x1="90000" y1="49100" x2="90000" y2="49357"/>
                      </a14:backgroundRemoval>
                    </a14:imgEffect>
                  </a14:imgLayer>
                </a14:imgProps>
              </a:ext>
              <a:ext uri="{28A0092B-C50C-407E-A947-70E740481C1C}">
                <a14:useLocalDpi xmlns:a14="http://schemas.microsoft.com/office/drawing/2010/main" val="0"/>
              </a:ext>
            </a:extLst>
          </a:blip>
          <a:stretch>
            <a:fillRect/>
          </a:stretch>
        </p:blipFill>
        <p:spPr>
          <a:xfrm>
            <a:off x="10824190" y="5064135"/>
            <a:ext cx="1181832" cy="1149331"/>
          </a:xfrm>
          <a:prstGeom prst="rect">
            <a:avLst/>
          </a:prstGeom>
        </p:spPr>
      </p:pic>
    </p:spTree>
    <p:extLst>
      <p:ext uri="{BB962C8B-B14F-4D97-AF65-F5344CB8AC3E}">
        <p14:creationId xmlns:p14="http://schemas.microsoft.com/office/powerpoint/2010/main" val="5024783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7DCDE113-97FE-4906-812F-ABD894A5D624}"/>
              </a:ext>
            </a:extLst>
          </p:cNvPr>
          <p:cNvPicPr>
            <a:picLocks noChangeAspect="1"/>
          </p:cNvPicPr>
          <p:nvPr/>
        </p:nvPicPr>
        <p:blipFill>
          <a:blip r:embed="rId2"/>
          <a:stretch>
            <a:fillRect/>
          </a:stretch>
        </p:blipFill>
        <p:spPr>
          <a:xfrm>
            <a:off x="412464" y="923292"/>
            <a:ext cx="9127023" cy="5934708"/>
          </a:xfrm>
          <a:prstGeom prst="rect">
            <a:avLst/>
          </a:prstGeom>
        </p:spPr>
      </p:pic>
      <p:sp>
        <p:nvSpPr>
          <p:cNvPr id="3" name="Titel 2">
            <a:extLst>
              <a:ext uri="{FF2B5EF4-FFF2-40B4-BE49-F238E27FC236}">
                <a16:creationId xmlns:a16="http://schemas.microsoft.com/office/drawing/2014/main" id="{415924B3-6D61-4CAB-812C-79C31F803C3E}"/>
              </a:ext>
            </a:extLst>
          </p:cNvPr>
          <p:cNvSpPr>
            <a:spLocks noGrp="1"/>
          </p:cNvSpPr>
          <p:nvPr>
            <p:ph type="title"/>
          </p:nvPr>
        </p:nvSpPr>
        <p:spPr/>
        <p:txBody>
          <a:bodyPr/>
          <a:lstStyle/>
          <a:p>
            <a:r>
              <a:rPr lang="nl-NL" dirty="0"/>
              <a:t>2. Copyright &amp; beelden</a:t>
            </a:r>
            <a:endParaRPr lang="nl-BE" dirty="0"/>
          </a:p>
        </p:txBody>
      </p:sp>
      <p:pic>
        <p:nvPicPr>
          <p:cNvPr id="5" name="Afbeelding 4">
            <a:extLst>
              <a:ext uri="{FF2B5EF4-FFF2-40B4-BE49-F238E27FC236}">
                <a16:creationId xmlns:a16="http://schemas.microsoft.com/office/drawing/2014/main" id="{8B20F091-6D2B-4D8F-8E60-43EAC54E1681}"/>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612" b="92802" l="6125" r="90000">
                        <a14:foregroundMark x1="28375" y1="50643" x2="28375" y2="50643"/>
                        <a14:foregroundMark x1="39250" y1="39332" x2="39250" y2="39332"/>
                        <a14:foregroundMark x1="53125" y1="19537" x2="53125" y2="19537"/>
                        <a14:foregroundMark x1="47375" y1="13496" x2="47375" y2="13496"/>
                        <a14:foregroundMark x1="47375" y1="13496" x2="60750" y2="14910"/>
                        <a14:foregroundMark x1="60750" y1="14910" x2="70625" y2="24293"/>
                        <a14:foregroundMark x1="70625" y1="24293" x2="83750" y2="47558"/>
                        <a14:foregroundMark x1="31875" y1="26478" x2="31875" y2="35604"/>
                        <a14:foregroundMark x1="49000" y1="34704" x2="49000" y2="42802"/>
                        <a14:foregroundMark x1="56875" y1="34319" x2="57250" y2="42802"/>
                        <a14:foregroundMark x1="62750" y1="52956" x2="62125" y2="58355"/>
                        <a14:foregroundMark x1="46375" y1="55784" x2="47250" y2="62211"/>
                        <a14:foregroundMark x1="37000" y1="48843" x2="37000" y2="56170"/>
                        <a14:foregroundMark x1="40375" y1="86118" x2="28125" y2="82519"/>
                        <a14:foregroundMark x1="28125" y1="82519" x2="28125" y2="82519"/>
                        <a14:foregroundMark x1="16375" y1="37532" x2="16000" y2="53342"/>
                        <a14:foregroundMark x1="26750" y1="48458" x2="26750" y2="59126"/>
                        <a14:foregroundMark x1="6625" y1="49100" x2="6125" y2="53342"/>
                        <a14:foregroundMark x1="45000" y1="8997" x2="48625" y2="8740"/>
                        <a14:foregroundMark x1="39375" y1="21979" x2="42375" y2="24036"/>
                        <a14:foregroundMark x1="38125" y1="29820" x2="38125" y2="33290"/>
                        <a14:foregroundMark x1="73125" y1="53342" x2="74250" y2="59769"/>
                        <a14:foregroundMark x1="54875" y1="53728" x2="54875" y2="58483"/>
                        <a14:foregroundMark x1="45250" y1="92802" x2="49000" y2="92802"/>
                        <a14:foregroundMark x1="90000" y1="49100" x2="90000" y2="49357"/>
                      </a14:backgroundRemoval>
                    </a14:imgEffect>
                  </a14:imgLayer>
                </a14:imgProps>
              </a:ext>
              <a:ext uri="{28A0092B-C50C-407E-A947-70E740481C1C}">
                <a14:useLocalDpi xmlns:a14="http://schemas.microsoft.com/office/drawing/2010/main" val="0"/>
              </a:ext>
            </a:extLst>
          </a:blip>
          <a:stretch>
            <a:fillRect/>
          </a:stretch>
        </p:blipFill>
        <p:spPr>
          <a:xfrm>
            <a:off x="10824190" y="5064135"/>
            <a:ext cx="1181832" cy="1149331"/>
          </a:xfrm>
          <a:prstGeom prst="rect">
            <a:avLst/>
          </a:prstGeom>
        </p:spPr>
      </p:pic>
    </p:spTree>
    <p:extLst>
      <p:ext uri="{BB962C8B-B14F-4D97-AF65-F5344CB8AC3E}">
        <p14:creationId xmlns:p14="http://schemas.microsoft.com/office/powerpoint/2010/main" val="6305381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4">
            <a:extLst>
              <a:ext uri="{FF2B5EF4-FFF2-40B4-BE49-F238E27FC236}">
                <a16:creationId xmlns:a16="http://schemas.microsoft.com/office/drawing/2014/main" id="{70757C1A-6936-4F7D-80EF-3119954BCD55}"/>
              </a:ext>
            </a:extLst>
          </p:cNvPr>
          <p:cNvSpPr>
            <a:spLocks noGrp="1"/>
          </p:cNvSpPr>
          <p:nvPr>
            <p:ph type="body" sz="quarter" idx="17"/>
          </p:nvPr>
        </p:nvSpPr>
        <p:spPr/>
        <p:txBody>
          <a:bodyPr/>
          <a:lstStyle/>
          <a:p>
            <a:r>
              <a:rPr lang="nl-NL" dirty="0"/>
              <a:t>Creative </a:t>
            </a:r>
            <a:r>
              <a:rPr lang="nl-NL" dirty="0" err="1"/>
              <a:t>Commons</a:t>
            </a:r>
            <a:endParaRPr lang="nl-NL" dirty="0"/>
          </a:p>
          <a:p>
            <a:r>
              <a:rPr lang="nl-BE" dirty="0"/>
              <a:t>	Waar materiaal te vinden?</a:t>
            </a:r>
          </a:p>
          <a:p>
            <a:pPr marL="1257346" lvl="2" indent="-342900">
              <a:buFont typeface="Arial" panose="020B0604020202020204" pitchFamily="34" charset="0"/>
              <a:buChar char="•"/>
            </a:pPr>
            <a:r>
              <a:rPr lang="nl-BE" dirty="0"/>
              <a:t>www.morguefile.com</a:t>
            </a:r>
          </a:p>
          <a:p>
            <a:pPr marL="1257346" lvl="2" indent="-342900">
              <a:buFont typeface="Arial" panose="020B0604020202020204" pitchFamily="34" charset="0"/>
              <a:buChar char="•"/>
            </a:pPr>
            <a:r>
              <a:rPr lang="nl-BE" dirty="0"/>
              <a:t>http://compfight.com/</a:t>
            </a:r>
          </a:p>
          <a:p>
            <a:pPr marL="1257346" lvl="2" indent="-342900">
              <a:buFont typeface="Arial" panose="020B0604020202020204" pitchFamily="34" charset="0"/>
              <a:buChar char="•"/>
            </a:pPr>
            <a:r>
              <a:rPr lang="nl-BE" dirty="0"/>
              <a:t>http://www.google.com/advanced_image_search</a:t>
            </a:r>
          </a:p>
          <a:p>
            <a:pPr marL="1257346" lvl="2" indent="-342900">
              <a:buFont typeface="Arial" panose="020B0604020202020204" pitchFamily="34" charset="0"/>
              <a:buChar char="•"/>
            </a:pPr>
            <a:r>
              <a:rPr lang="nl-BE" dirty="0"/>
              <a:t>http://search.creativecommons.org/</a:t>
            </a:r>
          </a:p>
          <a:p>
            <a:pPr marL="1257346" lvl="2" indent="-342900">
              <a:buFont typeface="Arial" panose="020B0604020202020204" pitchFamily="34" charset="0"/>
              <a:buChar char="•"/>
            </a:pPr>
            <a:r>
              <a:rPr lang="nl-BE" dirty="0"/>
              <a:t>https://pixabay.com/nl/</a:t>
            </a:r>
          </a:p>
          <a:p>
            <a:pPr marL="1257346" lvl="2" indent="-342900">
              <a:buFont typeface="Arial" panose="020B0604020202020204" pitchFamily="34" charset="0"/>
              <a:buChar char="•"/>
            </a:pPr>
            <a:r>
              <a:rPr lang="nl-BE" dirty="0"/>
              <a:t>https://gratisography.com/</a:t>
            </a:r>
          </a:p>
        </p:txBody>
      </p:sp>
      <p:sp>
        <p:nvSpPr>
          <p:cNvPr id="4" name="Titel 3">
            <a:extLst>
              <a:ext uri="{FF2B5EF4-FFF2-40B4-BE49-F238E27FC236}">
                <a16:creationId xmlns:a16="http://schemas.microsoft.com/office/drawing/2014/main" id="{8D7AA5F4-06F6-4192-AD26-43EB9EB13DC7}"/>
              </a:ext>
            </a:extLst>
          </p:cNvPr>
          <p:cNvSpPr>
            <a:spLocks noGrp="1"/>
          </p:cNvSpPr>
          <p:nvPr>
            <p:ph type="title"/>
          </p:nvPr>
        </p:nvSpPr>
        <p:spPr/>
        <p:txBody>
          <a:bodyPr/>
          <a:lstStyle/>
          <a:p>
            <a:r>
              <a:rPr lang="nl-NL" dirty="0"/>
              <a:t>2. Copyright &amp; beelden</a:t>
            </a:r>
            <a:endParaRPr lang="nl-BE" dirty="0"/>
          </a:p>
        </p:txBody>
      </p:sp>
      <p:pic>
        <p:nvPicPr>
          <p:cNvPr id="6" name="Afbeelding 5">
            <a:extLst>
              <a:ext uri="{FF2B5EF4-FFF2-40B4-BE49-F238E27FC236}">
                <a16:creationId xmlns:a16="http://schemas.microsoft.com/office/drawing/2014/main" id="{78088AC0-03ED-41F6-A0DA-58902FA512C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612" b="92802" l="6125" r="90000">
                        <a14:foregroundMark x1="28375" y1="50643" x2="28375" y2="50643"/>
                        <a14:foregroundMark x1="39250" y1="39332" x2="39250" y2="39332"/>
                        <a14:foregroundMark x1="53125" y1="19537" x2="53125" y2="19537"/>
                        <a14:foregroundMark x1="47375" y1="13496" x2="47375" y2="13496"/>
                        <a14:foregroundMark x1="47375" y1="13496" x2="60750" y2="14910"/>
                        <a14:foregroundMark x1="60750" y1="14910" x2="70625" y2="24293"/>
                        <a14:foregroundMark x1="70625" y1="24293" x2="83750" y2="47558"/>
                        <a14:foregroundMark x1="31875" y1="26478" x2="31875" y2="35604"/>
                        <a14:foregroundMark x1="49000" y1="34704" x2="49000" y2="42802"/>
                        <a14:foregroundMark x1="56875" y1="34319" x2="57250" y2="42802"/>
                        <a14:foregroundMark x1="62750" y1="52956" x2="62125" y2="58355"/>
                        <a14:foregroundMark x1="46375" y1="55784" x2="47250" y2="62211"/>
                        <a14:foregroundMark x1="37000" y1="48843" x2="37000" y2="56170"/>
                        <a14:foregroundMark x1="40375" y1="86118" x2="28125" y2="82519"/>
                        <a14:foregroundMark x1="28125" y1="82519" x2="28125" y2="82519"/>
                        <a14:foregroundMark x1="16375" y1="37532" x2="16000" y2="53342"/>
                        <a14:foregroundMark x1="26750" y1="48458" x2="26750" y2="59126"/>
                        <a14:foregroundMark x1="6625" y1="49100" x2="6125" y2="53342"/>
                        <a14:foregroundMark x1="45000" y1="8997" x2="48625" y2="8740"/>
                        <a14:foregroundMark x1="39375" y1="21979" x2="42375" y2="24036"/>
                        <a14:foregroundMark x1="38125" y1="29820" x2="38125" y2="33290"/>
                        <a14:foregroundMark x1="73125" y1="53342" x2="74250" y2="59769"/>
                        <a14:foregroundMark x1="54875" y1="53728" x2="54875" y2="58483"/>
                        <a14:foregroundMark x1="45250" y1="92802" x2="49000" y2="92802"/>
                        <a14:foregroundMark x1="90000" y1="49100" x2="90000" y2="49357"/>
                      </a14:backgroundRemoval>
                    </a14:imgEffect>
                  </a14:imgLayer>
                </a14:imgProps>
              </a:ext>
              <a:ext uri="{28A0092B-C50C-407E-A947-70E740481C1C}">
                <a14:useLocalDpi xmlns:a14="http://schemas.microsoft.com/office/drawing/2010/main" val="0"/>
              </a:ext>
            </a:extLst>
          </a:blip>
          <a:stretch>
            <a:fillRect/>
          </a:stretch>
        </p:blipFill>
        <p:spPr>
          <a:xfrm>
            <a:off x="10824190" y="5064135"/>
            <a:ext cx="1181832" cy="1149331"/>
          </a:xfrm>
          <a:prstGeom prst="rect">
            <a:avLst/>
          </a:prstGeom>
        </p:spPr>
      </p:pic>
    </p:spTree>
    <p:extLst>
      <p:ext uri="{BB962C8B-B14F-4D97-AF65-F5344CB8AC3E}">
        <p14:creationId xmlns:p14="http://schemas.microsoft.com/office/powerpoint/2010/main" val="17652123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83DA2C0D-50DD-46F6-BC67-D65BF84646FB}"/>
              </a:ext>
            </a:extLst>
          </p:cNvPr>
          <p:cNvSpPr>
            <a:spLocks noGrp="1"/>
          </p:cNvSpPr>
          <p:nvPr>
            <p:ph type="body" sz="quarter" idx="17"/>
          </p:nvPr>
        </p:nvSpPr>
        <p:spPr/>
        <p:txBody>
          <a:bodyPr/>
          <a:lstStyle/>
          <a:p>
            <a:r>
              <a:rPr lang="nl-NL" sz="1400" dirty="0">
                <a:hlinkClick r:id="rId2"/>
              </a:rPr>
              <a:t>www.bensound.com</a:t>
            </a:r>
            <a:r>
              <a:rPr lang="nl-NL" sz="1400" dirty="0"/>
              <a:t> (achtergrondmuziek voor kennisclips)</a:t>
            </a:r>
          </a:p>
          <a:p>
            <a:r>
              <a:rPr lang="nl-NL" sz="1400" dirty="0">
                <a:hlinkClick r:id="rId3"/>
              </a:rPr>
              <a:t>www.freesound.org</a:t>
            </a:r>
            <a:r>
              <a:rPr lang="nl-NL" sz="1400" dirty="0"/>
              <a:t> (geluiden)</a:t>
            </a:r>
          </a:p>
          <a:p>
            <a:r>
              <a:rPr lang="nl-NL" sz="1400" dirty="0">
                <a:hlinkClick r:id="rId4"/>
              </a:rPr>
              <a:t>www.soundbible.com</a:t>
            </a:r>
            <a:r>
              <a:rPr lang="nl-NL" sz="1400" dirty="0"/>
              <a:t> (geluiden)</a:t>
            </a:r>
          </a:p>
          <a:p>
            <a:r>
              <a:rPr lang="nl-NL" sz="1400" dirty="0">
                <a:hlinkClick r:id="rId5"/>
              </a:rPr>
              <a:t>www.freeplaymusic.com</a:t>
            </a:r>
            <a:r>
              <a:rPr lang="nl-NL" sz="1400" dirty="0"/>
              <a:t> (muziek)</a:t>
            </a:r>
          </a:p>
          <a:p>
            <a:r>
              <a:rPr lang="nl-NL" sz="1400" dirty="0">
                <a:hlinkClick r:id="rId6"/>
              </a:rPr>
              <a:t>www.freemusicarchive.org</a:t>
            </a:r>
            <a:r>
              <a:rPr lang="nl-NL" sz="1400" dirty="0"/>
              <a:t> (muziek)</a:t>
            </a:r>
          </a:p>
          <a:p>
            <a:r>
              <a:rPr lang="nl-NL" sz="1400" dirty="0">
                <a:hlinkClick r:id="rId7"/>
              </a:rPr>
              <a:t>www.jamendo.com</a:t>
            </a:r>
            <a:r>
              <a:rPr lang="nl-NL" sz="1400" dirty="0"/>
              <a:t> (muziek)</a:t>
            </a:r>
          </a:p>
          <a:p>
            <a:r>
              <a:rPr lang="nl-NL" sz="1400" dirty="0">
                <a:hlinkClick r:id="rId8"/>
              </a:rPr>
              <a:t>www.soundzabound.com</a:t>
            </a:r>
            <a:r>
              <a:rPr lang="nl-NL" sz="1400" dirty="0"/>
              <a:t> (muziek)</a:t>
            </a:r>
          </a:p>
          <a:p>
            <a:r>
              <a:rPr lang="nl-NL" sz="1400" dirty="0">
                <a:hlinkClick r:id="rId9"/>
              </a:rPr>
              <a:t>www.national-anthems.net</a:t>
            </a:r>
            <a:r>
              <a:rPr lang="nl-NL" sz="1400" dirty="0"/>
              <a:t> (volksliederen)</a:t>
            </a:r>
          </a:p>
          <a:p>
            <a:r>
              <a:rPr lang="nl-NL" sz="1400" dirty="0">
                <a:hlinkClick r:id="rId10"/>
              </a:rPr>
              <a:t>dig.ccmixter.org</a:t>
            </a:r>
            <a:r>
              <a:rPr lang="nl-NL" sz="1400" dirty="0"/>
              <a:t> (muziek)</a:t>
            </a:r>
          </a:p>
          <a:p>
            <a:r>
              <a:rPr lang="nl-NL" sz="1400" dirty="0">
                <a:hlinkClick r:id="rId11"/>
              </a:rPr>
              <a:t>incompetech.com</a:t>
            </a:r>
            <a:r>
              <a:rPr lang="nl-NL" sz="1400" dirty="0"/>
              <a:t> (muziek)</a:t>
            </a:r>
          </a:p>
          <a:p>
            <a:r>
              <a:rPr lang="nl-NL" sz="1400" dirty="0">
                <a:hlinkClick r:id="rId12" tooltip="Electrobel muziek"/>
              </a:rPr>
              <a:t>be.electrobel.org</a:t>
            </a:r>
            <a:r>
              <a:rPr lang="nl-NL" sz="1400" dirty="0"/>
              <a:t> (muziek)</a:t>
            </a:r>
          </a:p>
          <a:p>
            <a:r>
              <a:rPr lang="nl-NL" sz="1400" dirty="0" err="1">
                <a:hlinkClick r:id="rId13" tooltip="Musopen gratis klassieke muziek"/>
              </a:rPr>
              <a:t>musopen</a:t>
            </a:r>
            <a:r>
              <a:rPr lang="nl-NL" sz="1400" dirty="0"/>
              <a:t> (klassieke muziek, bladmuziek)</a:t>
            </a:r>
          </a:p>
          <a:p>
            <a:r>
              <a:rPr lang="nl-NL" sz="1400" dirty="0">
                <a:hlinkClick r:id="rId14"/>
              </a:rPr>
              <a:t>https://www.videvo.net/</a:t>
            </a:r>
            <a:r>
              <a:rPr lang="nl-NL" sz="1400" dirty="0"/>
              <a:t> (video’s, muziek en motion </a:t>
            </a:r>
            <a:r>
              <a:rPr lang="nl-NL" sz="1400" dirty="0" err="1"/>
              <a:t>graphics</a:t>
            </a:r>
            <a:r>
              <a:rPr lang="nl-NL" sz="1400" dirty="0"/>
              <a:t>)</a:t>
            </a:r>
          </a:p>
          <a:p>
            <a:endParaRPr lang="nl-BE" sz="1400" dirty="0"/>
          </a:p>
        </p:txBody>
      </p:sp>
      <p:sp>
        <p:nvSpPr>
          <p:cNvPr id="3" name="Titel 2">
            <a:extLst>
              <a:ext uri="{FF2B5EF4-FFF2-40B4-BE49-F238E27FC236}">
                <a16:creationId xmlns:a16="http://schemas.microsoft.com/office/drawing/2014/main" id="{6425EE9A-4E7F-4176-9159-AD428D76CD19}"/>
              </a:ext>
            </a:extLst>
          </p:cNvPr>
          <p:cNvSpPr>
            <a:spLocks noGrp="1"/>
          </p:cNvSpPr>
          <p:nvPr>
            <p:ph type="title"/>
          </p:nvPr>
        </p:nvSpPr>
        <p:spPr/>
        <p:txBody>
          <a:bodyPr/>
          <a:lstStyle/>
          <a:p>
            <a:r>
              <a:rPr lang="nl-NL" dirty="0"/>
              <a:t>2. Copyright &amp; muziek</a:t>
            </a:r>
            <a:endParaRPr lang="nl-BE" dirty="0"/>
          </a:p>
        </p:txBody>
      </p:sp>
      <p:pic>
        <p:nvPicPr>
          <p:cNvPr id="4" name="Afbeelding 3">
            <a:extLst>
              <a:ext uri="{FF2B5EF4-FFF2-40B4-BE49-F238E27FC236}">
                <a16:creationId xmlns:a16="http://schemas.microsoft.com/office/drawing/2014/main" id="{CBA8357D-D577-4B0E-97A5-069444C29ADC}"/>
              </a:ext>
            </a:extLst>
          </p:cNvPr>
          <p:cNvPicPr>
            <a:picLocks noChangeAspect="1"/>
          </p:cNvPicPr>
          <p:nvPr/>
        </p:nvPicPr>
        <p:blipFill>
          <a:blip r:embed="rId15">
            <a:extLst>
              <a:ext uri="{BEBA8EAE-BF5A-486C-A8C5-ECC9F3942E4B}">
                <a14:imgProps xmlns:a14="http://schemas.microsoft.com/office/drawing/2010/main">
                  <a14:imgLayer r:embed="rId16">
                    <a14:imgEffect>
                      <a14:backgroundRemoval t="8612" b="92802" l="6125" r="90000">
                        <a14:foregroundMark x1="28375" y1="50643" x2="28375" y2="50643"/>
                        <a14:foregroundMark x1="39250" y1="39332" x2="39250" y2="39332"/>
                        <a14:foregroundMark x1="53125" y1="19537" x2="53125" y2="19537"/>
                        <a14:foregroundMark x1="47375" y1="13496" x2="47375" y2="13496"/>
                        <a14:foregroundMark x1="47375" y1="13496" x2="60750" y2="14910"/>
                        <a14:foregroundMark x1="60750" y1="14910" x2="70625" y2="24293"/>
                        <a14:foregroundMark x1="70625" y1="24293" x2="83750" y2="47558"/>
                        <a14:foregroundMark x1="31875" y1="26478" x2="31875" y2="35604"/>
                        <a14:foregroundMark x1="49000" y1="34704" x2="49000" y2="42802"/>
                        <a14:foregroundMark x1="56875" y1="34319" x2="57250" y2="42802"/>
                        <a14:foregroundMark x1="62750" y1="52956" x2="62125" y2="58355"/>
                        <a14:foregroundMark x1="46375" y1="55784" x2="47250" y2="62211"/>
                        <a14:foregroundMark x1="37000" y1="48843" x2="37000" y2="56170"/>
                        <a14:foregroundMark x1="40375" y1="86118" x2="28125" y2="82519"/>
                        <a14:foregroundMark x1="28125" y1="82519" x2="28125" y2="82519"/>
                        <a14:foregroundMark x1="16375" y1="37532" x2="16000" y2="53342"/>
                        <a14:foregroundMark x1="26750" y1="48458" x2="26750" y2="59126"/>
                        <a14:foregroundMark x1="6625" y1="49100" x2="6125" y2="53342"/>
                        <a14:foregroundMark x1="45000" y1="8997" x2="48625" y2="8740"/>
                        <a14:foregroundMark x1="39375" y1="21979" x2="42375" y2="24036"/>
                        <a14:foregroundMark x1="38125" y1="29820" x2="38125" y2="33290"/>
                        <a14:foregroundMark x1="73125" y1="53342" x2="74250" y2="59769"/>
                        <a14:foregroundMark x1="54875" y1="53728" x2="54875" y2="58483"/>
                        <a14:foregroundMark x1="45250" y1="92802" x2="49000" y2="92802"/>
                        <a14:foregroundMark x1="90000" y1="49100" x2="90000" y2="49357"/>
                      </a14:backgroundRemoval>
                    </a14:imgEffect>
                  </a14:imgLayer>
                </a14:imgProps>
              </a:ext>
              <a:ext uri="{28A0092B-C50C-407E-A947-70E740481C1C}">
                <a14:useLocalDpi xmlns:a14="http://schemas.microsoft.com/office/drawing/2010/main" val="0"/>
              </a:ext>
            </a:extLst>
          </a:blip>
          <a:stretch>
            <a:fillRect/>
          </a:stretch>
        </p:blipFill>
        <p:spPr>
          <a:xfrm>
            <a:off x="10824190" y="5064135"/>
            <a:ext cx="1181832" cy="1149331"/>
          </a:xfrm>
          <a:prstGeom prst="rect">
            <a:avLst/>
          </a:prstGeom>
        </p:spPr>
      </p:pic>
    </p:spTree>
    <p:extLst>
      <p:ext uri="{BB962C8B-B14F-4D97-AF65-F5344CB8AC3E}">
        <p14:creationId xmlns:p14="http://schemas.microsoft.com/office/powerpoint/2010/main" val="21641218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5">
            <a:extLst>
              <a:ext uri="{FF2B5EF4-FFF2-40B4-BE49-F238E27FC236}">
                <a16:creationId xmlns:a16="http://schemas.microsoft.com/office/drawing/2014/main" id="{1531CCDA-305E-4956-B153-A4FE1064FA9D}"/>
              </a:ext>
            </a:extLst>
          </p:cNvPr>
          <p:cNvSpPr>
            <a:spLocks noGrp="1"/>
          </p:cNvSpPr>
          <p:nvPr>
            <p:ph type="body" sz="quarter" idx="17"/>
          </p:nvPr>
        </p:nvSpPr>
        <p:spPr>
          <a:xfrm>
            <a:off x="665794" y="1363708"/>
            <a:ext cx="11050419" cy="4377027"/>
          </a:xfrm>
        </p:spPr>
        <p:txBody>
          <a:bodyPr/>
          <a:lstStyle/>
          <a:p>
            <a:pPr fontAlgn="ctr"/>
            <a:r>
              <a:rPr lang="nl-NL" dirty="0"/>
              <a:t>Zet alles wat je nodig hebt samen:</a:t>
            </a:r>
          </a:p>
          <a:p>
            <a:pPr marL="800123" lvl="1" indent="-342900" fontAlgn="ctr">
              <a:buFont typeface="Arial" panose="020B0604020202020204" pitchFamily="34" charset="0"/>
              <a:buChar char="•"/>
            </a:pPr>
            <a:r>
              <a:rPr lang="nl-NL" dirty="0"/>
              <a:t>Beeldmateriaal in één map</a:t>
            </a:r>
          </a:p>
          <a:p>
            <a:pPr marL="800123" lvl="1" indent="-342900" fontAlgn="ctr">
              <a:buFont typeface="Arial" panose="020B0604020202020204" pitchFamily="34" charset="0"/>
              <a:buChar char="•"/>
            </a:pPr>
            <a:r>
              <a:rPr lang="nl-NL" dirty="0"/>
              <a:t>Muziek klaarzetten</a:t>
            </a:r>
          </a:p>
          <a:p>
            <a:pPr fontAlgn="ctr"/>
            <a:r>
              <a:rPr lang="nl-NL" dirty="0"/>
              <a:t>Indien nodig: storyboard</a:t>
            </a:r>
          </a:p>
          <a:p>
            <a:pPr marL="800123" lvl="1" indent="-342900" fontAlgn="ctr">
              <a:buFont typeface="Arial" panose="020B0604020202020204" pitchFamily="34" charset="0"/>
              <a:buChar char="•"/>
            </a:pPr>
            <a:r>
              <a:rPr lang="nl-NL" dirty="0"/>
              <a:t>Spaart veel bewerkingstijd: wat wil je wanneer tonen?</a:t>
            </a:r>
          </a:p>
          <a:p>
            <a:pPr marL="800123" lvl="1" indent="-342900" fontAlgn="ctr">
              <a:buFont typeface="Arial" panose="020B0604020202020204" pitchFamily="34" charset="0"/>
              <a:buChar char="•"/>
            </a:pPr>
            <a:r>
              <a:rPr lang="nl-NL" dirty="0"/>
              <a:t>Sequentie van beelden op voorhand vastleggen.</a:t>
            </a:r>
          </a:p>
          <a:p>
            <a:r>
              <a:rPr lang="nl-NL" dirty="0"/>
              <a:t>Geluid is cruciaal</a:t>
            </a:r>
          </a:p>
          <a:p>
            <a:pPr marL="800123" lvl="1" indent="-342900">
              <a:buFont typeface="Arial" panose="020B0604020202020204" pitchFamily="34" charset="0"/>
              <a:buChar char="•"/>
            </a:pPr>
            <a:r>
              <a:rPr lang="nl-NL" dirty="0"/>
              <a:t>Slecht geluid blijft slecht geluid</a:t>
            </a:r>
          </a:p>
          <a:p>
            <a:pPr marL="800123" lvl="1" indent="-342900">
              <a:buFont typeface="Arial" panose="020B0604020202020204" pitchFamily="34" charset="0"/>
              <a:buChar char="•"/>
            </a:pPr>
            <a:r>
              <a:rPr lang="nl-NL" dirty="0"/>
              <a:t>Eerst beeld, dan audio</a:t>
            </a:r>
          </a:p>
          <a:p>
            <a:pPr fontAlgn="ctr"/>
            <a:r>
              <a:rPr lang="nl-NL" dirty="0"/>
              <a:t>Menu toevoegen: structuur</a:t>
            </a:r>
          </a:p>
          <a:p>
            <a:pPr fontAlgn="ctr"/>
            <a:r>
              <a:rPr lang="nl-NL" b="1" dirty="0"/>
              <a:t>Sla je project REGELMATIG op</a:t>
            </a:r>
          </a:p>
          <a:p>
            <a:endParaRPr lang="nl-BE" dirty="0"/>
          </a:p>
        </p:txBody>
      </p:sp>
      <p:sp>
        <p:nvSpPr>
          <p:cNvPr id="5" name="Titel 4">
            <a:extLst>
              <a:ext uri="{FF2B5EF4-FFF2-40B4-BE49-F238E27FC236}">
                <a16:creationId xmlns:a16="http://schemas.microsoft.com/office/drawing/2014/main" id="{B18A2A50-5DE3-47A4-B6F2-CEF4795AAF12}"/>
              </a:ext>
            </a:extLst>
          </p:cNvPr>
          <p:cNvSpPr>
            <a:spLocks noGrp="1"/>
          </p:cNvSpPr>
          <p:nvPr>
            <p:ph type="title"/>
          </p:nvPr>
        </p:nvSpPr>
        <p:spPr/>
        <p:txBody>
          <a:bodyPr/>
          <a:lstStyle/>
          <a:p>
            <a:r>
              <a:rPr lang="nl-NL" dirty="0"/>
              <a:t>3. Tips &amp; Tricks voor je begint</a:t>
            </a:r>
            <a:endParaRPr lang="nl-BE" dirty="0"/>
          </a:p>
        </p:txBody>
      </p:sp>
      <p:pic>
        <p:nvPicPr>
          <p:cNvPr id="4" name="Afbeelding 3">
            <a:extLst>
              <a:ext uri="{FF2B5EF4-FFF2-40B4-BE49-F238E27FC236}">
                <a16:creationId xmlns:a16="http://schemas.microsoft.com/office/drawing/2014/main" id="{838CF730-016D-447B-95F2-AF4D6DA979C8}"/>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8612" b="92802" l="6125" r="90000">
                        <a14:foregroundMark x1="28375" y1="50643" x2="28375" y2="50643"/>
                        <a14:foregroundMark x1="39250" y1="39332" x2="39250" y2="39332"/>
                        <a14:foregroundMark x1="53125" y1="19537" x2="53125" y2="19537"/>
                        <a14:foregroundMark x1="47375" y1="13496" x2="47375" y2="13496"/>
                        <a14:foregroundMark x1="47375" y1="13496" x2="60750" y2="14910"/>
                        <a14:foregroundMark x1="60750" y1="14910" x2="70625" y2="24293"/>
                        <a14:foregroundMark x1="70625" y1="24293" x2="83750" y2="47558"/>
                        <a14:foregroundMark x1="31875" y1="26478" x2="31875" y2="35604"/>
                        <a14:foregroundMark x1="49000" y1="34704" x2="49000" y2="42802"/>
                        <a14:foregroundMark x1="56875" y1="34319" x2="57250" y2="42802"/>
                        <a14:foregroundMark x1="62750" y1="52956" x2="62125" y2="58355"/>
                        <a14:foregroundMark x1="46375" y1="55784" x2="47250" y2="62211"/>
                        <a14:foregroundMark x1="37000" y1="48843" x2="37000" y2="56170"/>
                        <a14:foregroundMark x1="40375" y1="86118" x2="28125" y2="82519"/>
                        <a14:foregroundMark x1="28125" y1="82519" x2="28125" y2="82519"/>
                        <a14:foregroundMark x1="16375" y1="37532" x2="16000" y2="53342"/>
                        <a14:foregroundMark x1="26750" y1="48458" x2="26750" y2="59126"/>
                        <a14:foregroundMark x1="6625" y1="49100" x2="6125" y2="53342"/>
                        <a14:foregroundMark x1="45000" y1="8997" x2="48625" y2="8740"/>
                        <a14:foregroundMark x1="39375" y1="21979" x2="42375" y2="24036"/>
                        <a14:foregroundMark x1="38125" y1="29820" x2="38125" y2="33290"/>
                        <a14:foregroundMark x1="73125" y1="53342" x2="74250" y2="59769"/>
                        <a14:foregroundMark x1="54875" y1="53728" x2="54875" y2="58483"/>
                        <a14:foregroundMark x1="45250" y1="92802" x2="49000" y2="92802"/>
                        <a14:foregroundMark x1="90000" y1="49100" x2="90000" y2="49357"/>
                      </a14:backgroundRemoval>
                    </a14:imgEffect>
                  </a14:imgLayer>
                </a14:imgProps>
              </a:ext>
              <a:ext uri="{28A0092B-C50C-407E-A947-70E740481C1C}">
                <a14:useLocalDpi xmlns:a14="http://schemas.microsoft.com/office/drawing/2010/main" val="0"/>
              </a:ext>
            </a:extLst>
          </a:blip>
          <a:stretch>
            <a:fillRect/>
          </a:stretch>
        </p:blipFill>
        <p:spPr>
          <a:xfrm>
            <a:off x="10824190" y="5064135"/>
            <a:ext cx="1181832" cy="1149331"/>
          </a:xfrm>
          <a:prstGeom prst="rect">
            <a:avLst/>
          </a:prstGeom>
        </p:spPr>
      </p:pic>
    </p:spTree>
    <p:extLst>
      <p:ext uri="{BB962C8B-B14F-4D97-AF65-F5344CB8AC3E}">
        <p14:creationId xmlns:p14="http://schemas.microsoft.com/office/powerpoint/2010/main" val="3525167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D4A15F49-65C4-46A6-B027-17E593F27C3B}"/>
              </a:ext>
            </a:extLst>
          </p:cNvPr>
          <p:cNvSpPr>
            <a:spLocks noGrp="1"/>
          </p:cNvSpPr>
          <p:nvPr>
            <p:ph type="body" sz="quarter" idx="17"/>
          </p:nvPr>
        </p:nvSpPr>
        <p:spPr/>
        <p:txBody>
          <a:bodyPr/>
          <a:lstStyle/>
          <a:p>
            <a:r>
              <a:rPr lang="nl-NL" dirty="0"/>
              <a:t>Zie demosessie</a:t>
            </a:r>
          </a:p>
          <a:p>
            <a:endParaRPr lang="nl-NL" dirty="0"/>
          </a:p>
          <a:p>
            <a:r>
              <a:rPr lang="nl-NL" dirty="0"/>
              <a:t>Oefeningen</a:t>
            </a:r>
          </a:p>
          <a:p>
            <a:pPr marL="457200" indent="-457200">
              <a:buAutoNum type="arabicPeriod"/>
            </a:pPr>
            <a:r>
              <a:rPr lang="nl-NL" dirty="0"/>
              <a:t>Fragment toevoegen</a:t>
            </a:r>
          </a:p>
          <a:p>
            <a:pPr marL="457200" indent="-457200">
              <a:buAutoNum type="arabicPeriod"/>
            </a:pPr>
            <a:r>
              <a:rPr lang="nl-NL" dirty="0"/>
              <a:t>Splitsen</a:t>
            </a:r>
          </a:p>
          <a:p>
            <a:pPr marL="457200" indent="-457200">
              <a:buAutoNum type="arabicPeriod"/>
            </a:pPr>
            <a:r>
              <a:rPr lang="nl-NL" dirty="0"/>
              <a:t>Ondertitel toevoegen</a:t>
            </a:r>
          </a:p>
          <a:p>
            <a:pPr marL="457200" indent="-457200">
              <a:buAutoNum type="arabicPeriod"/>
            </a:pPr>
            <a:r>
              <a:rPr lang="nl-NL" dirty="0"/>
              <a:t>Overgang toevoegen</a:t>
            </a:r>
            <a:endParaRPr lang="nl-BE" dirty="0"/>
          </a:p>
        </p:txBody>
      </p:sp>
      <p:sp>
        <p:nvSpPr>
          <p:cNvPr id="3" name="Titel 2">
            <a:extLst>
              <a:ext uri="{FF2B5EF4-FFF2-40B4-BE49-F238E27FC236}">
                <a16:creationId xmlns:a16="http://schemas.microsoft.com/office/drawing/2014/main" id="{A4C2E95D-3874-4DF8-837E-3FB2021B42D6}"/>
              </a:ext>
            </a:extLst>
          </p:cNvPr>
          <p:cNvSpPr>
            <a:spLocks noGrp="1"/>
          </p:cNvSpPr>
          <p:nvPr>
            <p:ph type="title"/>
          </p:nvPr>
        </p:nvSpPr>
        <p:spPr/>
        <p:txBody>
          <a:bodyPr/>
          <a:lstStyle/>
          <a:p>
            <a:r>
              <a:rPr lang="nl-NL" dirty="0"/>
              <a:t>4. Tutorial </a:t>
            </a:r>
            <a:r>
              <a:rPr lang="nl-NL" dirty="0" err="1"/>
              <a:t>KineMaster</a:t>
            </a:r>
            <a:r>
              <a:rPr lang="nl-NL" dirty="0"/>
              <a:t> (smartphone)</a:t>
            </a:r>
            <a:endParaRPr lang="nl-BE" dirty="0"/>
          </a:p>
        </p:txBody>
      </p:sp>
    </p:spTree>
    <p:extLst>
      <p:ext uri="{BB962C8B-B14F-4D97-AF65-F5344CB8AC3E}">
        <p14:creationId xmlns:p14="http://schemas.microsoft.com/office/powerpoint/2010/main" val="41998657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CA6ABD96-97DD-4649-9552-99F4B31366CA}"/>
              </a:ext>
            </a:extLst>
          </p:cNvPr>
          <p:cNvSpPr>
            <a:spLocks noGrp="1"/>
          </p:cNvSpPr>
          <p:nvPr>
            <p:ph type="body" sz="quarter" idx="17"/>
          </p:nvPr>
        </p:nvSpPr>
        <p:spPr/>
        <p:txBody>
          <a:bodyPr/>
          <a:lstStyle/>
          <a:p>
            <a:r>
              <a:rPr lang="nl-NL" dirty="0"/>
              <a:t>Voordelen:</a:t>
            </a:r>
          </a:p>
          <a:p>
            <a:pPr marL="342900" indent="-342900">
              <a:buFont typeface="Arial" panose="020B0604020202020204" pitchFamily="34" charset="0"/>
              <a:buChar char="•"/>
            </a:pPr>
            <a:r>
              <a:rPr lang="nl-NL" dirty="0"/>
              <a:t>Linux én Windows én Mac</a:t>
            </a:r>
          </a:p>
          <a:p>
            <a:pPr marL="342900" indent="-342900">
              <a:buFont typeface="Arial" panose="020B0604020202020204" pitchFamily="34" charset="0"/>
              <a:buChar char="•"/>
            </a:pPr>
            <a:r>
              <a:rPr lang="nl-NL" dirty="0"/>
              <a:t>Open Source én dus gratis</a:t>
            </a:r>
          </a:p>
          <a:p>
            <a:pPr marL="342900" indent="-342900">
              <a:buFont typeface="Arial" panose="020B0604020202020204" pitchFamily="34" charset="0"/>
              <a:buChar char="•"/>
            </a:pPr>
            <a:r>
              <a:rPr lang="nl-BE" dirty="0"/>
              <a:t>Low </a:t>
            </a:r>
            <a:r>
              <a:rPr lang="nl-BE" dirty="0" err="1"/>
              <a:t>threshold</a:t>
            </a:r>
            <a:r>
              <a:rPr lang="nl-BE" dirty="0"/>
              <a:t>, high </a:t>
            </a:r>
            <a:r>
              <a:rPr lang="nl-BE" dirty="0" err="1"/>
              <a:t>ceiling</a:t>
            </a:r>
            <a:endParaRPr lang="nl-BE" dirty="0"/>
          </a:p>
          <a:p>
            <a:pPr marL="342900" indent="-342900">
              <a:buFont typeface="Arial" panose="020B0604020202020204" pitchFamily="34" charset="0"/>
              <a:buChar char="•"/>
            </a:pPr>
            <a:r>
              <a:rPr lang="nl-BE" dirty="0"/>
              <a:t>Gebruiksvriendelijk</a:t>
            </a:r>
          </a:p>
          <a:p>
            <a:pPr marL="342900" indent="-342900">
              <a:buFont typeface="Arial" panose="020B0604020202020204" pitchFamily="34" charset="0"/>
              <a:buChar char="•"/>
            </a:pPr>
            <a:r>
              <a:rPr lang="nl-BE" dirty="0"/>
              <a:t>Ondersteuning meeste formaten</a:t>
            </a:r>
          </a:p>
          <a:p>
            <a:pPr marL="342900" indent="-342900">
              <a:buFont typeface="Arial" panose="020B0604020202020204" pitchFamily="34" charset="0"/>
              <a:buChar char="•"/>
            </a:pPr>
            <a:endParaRPr lang="nl-BE" dirty="0"/>
          </a:p>
          <a:p>
            <a:r>
              <a:rPr lang="nl-BE" dirty="0"/>
              <a:t>Nadelen</a:t>
            </a:r>
          </a:p>
          <a:p>
            <a:pPr marL="342900" indent="-342900">
              <a:buFont typeface="Arial" panose="020B0604020202020204" pitchFamily="34" charset="0"/>
              <a:buChar char="•"/>
            </a:pPr>
            <a:r>
              <a:rPr lang="nl-BE" dirty="0"/>
              <a:t>Trage </a:t>
            </a:r>
            <a:r>
              <a:rPr lang="nl-BE" dirty="0" err="1"/>
              <a:t>rendering</a:t>
            </a:r>
            <a:endParaRPr lang="nl-BE" dirty="0"/>
          </a:p>
        </p:txBody>
      </p:sp>
      <p:sp>
        <p:nvSpPr>
          <p:cNvPr id="3" name="Titel 2">
            <a:extLst>
              <a:ext uri="{FF2B5EF4-FFF2-40B4-BE49-F238E27FC236}">
                <a16:creationId xmlns:a16="http://schemas.microsoft.com/office/drawing/2014/main" id="{73CA335D-2807-4F56-8A47-42D68F318566}"/>
              </a:ext>
            </a:extLst>
          </p:cNvPr>
          <p:cNvSpPr>
            <a:spLocks noGrp="1"/>
          </p:cNvSpPr>
          <p:nvPr>
            <p:ph type="title"/>
          </p:nvPr>
        </p:nvSpPr>
        <p:spPr/>
        <p:txBody>
          <a:bodyPr/>
          <a:lstStyle/>
          <a:p>
            <a:r>
              <a:rPr lang="nl-NL" dirty="0"/>
              <a:t>5. Tutorial – </a:t>
            </a:r>
            <a:r>
              <a:rPr lang="nl-NL" dirty="0" err="1"/>
              <a:t>OpenShot</a:t>
            </a:r>
            <a:r>
              <a:rPr lang="nl-NL" dirty="0"/>
              <a:t> Video Editor</a:t>
            </a:r>
            <a:endParaRPr lang="nl-BE" dirty="0"/>
          </a:p>
        </p:txBody>
      </p:sp>
      <p:pic>
        <p:nvPicPr>
          <p:cNvPr id="4" name="Afbeelding 3">
            <a:extLst>
              <a:ext uri="{FF2B5EF4-FFF2-40B4-BE49-F238E27FC236}">
                <a16:creationId xmlns:a16="http://schemas.microsoft.com/office/drawing/2014/main" id="{AC3F1271-1810-459B-9C6D-BC48A3A3663C}"/>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8612" b="92802" l="6125" r="90000">
                        <a14:foregroundMark x1="28375" y1="50643" x2="28375" y2="50643"/>
                        <a14:foregroundMark x1="39250" y1="39332" x2="39250" y2="39332"/>
                        <a14:foregroundMark x1="53125" y1="19537" x2="53125" y2="19537"/>
                        <a14:foregroundMark x1="47375" y1="13496" x2="47375" y2="13496"/>
                        <a14:foregroundMark x1="47375" y1="13496" x2="60750" y2="14910"/>
                        <a14:foregroundMark x1="60750" y1="14910" x2="70625" y2="24293"/>
                        <a14:foregroundMark x1="70625" y1="24293" x2="83750" y2="47558"/>
                        <a14:foregroundMark x1="31875" y1="26478" x2="31875" y2="35604"/>
                        <a14:foregroundMark x1="49000" y1="34704" x2="49000" y2="42802"/>
                        <a14:foregroundMark x1="56875" y1="34319" x2="57250" y2="42802"/>
                        <a14:foregroundMark x1="62750" y1="52956" x2="62125" y2="58355"/>
                        <a14:foregroundMark x1="46375" y1="55784" x2="47250" y2="62211"/>
                        <a14:foregroundMark x1="37000" y1="48843" x2="37000" y2="56170"/>
                        <a14:foregroundMark x1="40375" y1="86118" x2="28125" y2="82519"/>
                        <a14:foregroundMark x1="28125" y1="82519" x2="28125" y2="82519"/>
                        <a14:foregroundMark x1="16375" y1="37532" x2="16000" y2="53342"/>
                        <a14:foregroundMark x1="26750" y1="48458" x2="26750" y2="59126"/>
                        <a14:foregroundMark x1="6625" y1="49100" x2="6125" y2="53342"/>
                        <a14:foregroundMark x1="45000" y1="8997" x2="48625" y2="8740"/>
                        <a14:foregroundMark x1="39375" y1="21979" x2="42375" y2="24036"/>
                        <a14:foregroundMark x1="38125" y1="29820" x2="38125" y2="33290"/>
                        <a14:foregroundMark x1="73125" y1="53342" x2="74250" y2="59769"/>
                        <a14:foregroundMark x1="54875" y1="53728" x2="54875" y2="58483"/>
                        <a14:foregroundMark x1="45250" y1="92802" x2="49000" y2="92802"/>
                        <a14:foregroundMark x1="90000" y1="49100" x2="90000" y2="49357"/>
                      </a14:backgroundRemoval>
                    </a14:imgEffect>
                  </a14:imgLayer>
                </a14:imgProps>
              </a:ext>
              <a:ext uri="{28A0092B-C50C-407E-A947-70E740481C1C}">
                <a14:useLocalDpi xmlns:a14="http://schemas.microsoft.com/office/drawing/2010/main" val="0"/>
              </a:ext>
            </a:extLst>
          </a:blip>
          <a:stretch>
            <a:fillRect/>
          </a:stretch>
        </p:blipFill>
        <p:spPr>
          <a:xfrm>
            <a:off x="10824190" y="5064135"/>
            <a:ext cx="1181832" cy="1149331"/>
          </a:xfrm>
          <a:prstGeom prst="rect">
            <a:avLst/>
          </a:prstGeom>
        </p:spPr>
      </p:pic>
    </p:spTree>
    <p:extLst>
      <p:ext uri="{BB962C8B-B14F-4D97-AF65-F5344CB8AC3E}">
        <p14:creationId xmlns:p14="http://schemas.microsoft.com/office/powerpoint/2010/main" val="12520042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1127F225-695C-488C-B352-D06E1965358C}"/>
              </a:ext>
            </a:extLst>
          </p:cNvPr>
          <p:cNvSpPr>
            <a:spLocks noGrp="1"/>
          </p:cNvSpPr>
          <p:nvPr>
            <p:ph type="body" sz="quarter" idx="17"/>
          </p:nvPr>
        </p:nvSpPr>
        <p:spPr/>
        <p:txBody>
          <a:bodyPr/>
          <a:lstStyle/>
          <a:p>
            <a:pPr marL="457200" indent="-457200">
              <a:buAutoNum type="arabicPeriod"/>
            </a:pPr>
            <a:r>
              <a:rPr lang="nl-NL" dirty="0" err="1"/>
              <a:t>Toolbar</a:t>
            </a:r>
            <a:endParaRPr lang="nl-NL" dirty="0"/>
          </a:p>
          <a:p>
            <a:pPr marL="457200" indent="-457200">
              <a:buAutoNum type="arabicPeriod"/>
            </a:pPr>
            <a:r>
              <a:rPr lang="nl-NL" dirty="0"/>
              <a:t>Functieknoppen</a:t>
            </a:r>
          </a:p>
          <a:p>
            <a:pPr marL="457200" indent="-457200">
              <a:buAutoNum type="arabicPeriod"/>
            </a:pPr>
            <a:r>
              <a:rPr lang="nl-NL" dirty="0"/>
              <a:t>Projectbestanden</a:t>
            </a:r>
          </a:p>
          <a:p>
            <a:pPr marL="457200" indent="-457200">
              <a:buAutoNum type="arabicPeriod"/>
            </a:pPr>
            <a:r>
              <a:rPr lang="nl-NL" dirty="0"/>
              <a:t>Previewscherm</a:t>
            </a:r>
          </a:p>
          <a:p>
            <a:pPr marL="457200" indent="-457200">
              <a:buAutoNum type="arabicPeriod"/>
            </a:pPr>
            <a:r>
              <a:rPr lang="nl-NL" dirty="0"/>
              <a:t>Bewerking</a:t>
            </a:r>
          </a:p>
          <a:p>
            <a:pPr marL="457200" indent="-457200">
              <a:buAutoNum type="arabicPeriod"/>
            </a:pPr>
            <a:r>
              <a:rPr lang="nl-NL" dirty="0"/>
              <a:t>Zoom</a:t>
            </a:r>
          </a:p>
          <a:p>
            <a:pPr marL="457200" indent="-457200">
              <a:buAutoNum type="arabicPeriod"/>
            </a:pPr>
            <a:r>
              <a:rPr lang="nl-NL" dirty="0"/>
              <a:t>Positie in project</a:t>
            </a:r>
            <a:endParaRPr lang="nl-BE" dirty="0"/>
          </a:p>
          <a:p>
            <a:pPr marL="457200" indent="-457200">
              <a:buAutoNum type="arabicPeriod"/>
            </a:pPr>
            <a:r>
              <a:rPr lang="nl-BE" dirty="0"/>
              <a:t>Tijdlijn</a:t>
            </a:r>
          </a:p>
          <a:p>
            <a:pPr marL="457200" indent="-457200">
              <a:buAutoNum type="arabicPeriod"/>
            </a:pPr>
            <a:r>
              <a:rPr lang="nl-BE" dirty="0"/>
              <a:t>Filters</a:t>
            </a:r>
            <a:endParaRPr lang="nl-NL" dirty="0"/>
          </a:p>
        </p:txBody>
      </p:sp>
      <p:sp>
        <p:nvSpPr>
          <p:cNvPr id="3" name="Titel 2">
            <a:extLst>
              <a:ext uri="{FF2B5EF4-FFF2-40B4-BE49-F238E27FC236}">
                <a16:creationId xmlns:a16="http://schemas.microsoft.com/office/drawing/2014/main" id="{27A31258-6B3E-4459-9E55-1E4FB6EF279E}"/>
              </a:ext>
            </a:extLst>
          </p:cNvPr>
          <p:cNvSpPr>
            <a:spLocks noGrp="1"/>
          </p:cNvSpPr>
          <p:nvPr>
            <p:ph type="title"/>
          </p:nvPr>
        </p:nvSpPr>
        <p:spPr/>
        <p:txBody>
          <a:bodyPr/>
          <a:lstStyle/>
          <a:p>
            <a:r>
              <a:rPr lang="nl-NL" dirty="0"/>
              <a:t>Onderdelen</a:t>
            </a:r>
            <a:endParaRPr lang="nl-BE" dirty="0"/>
          </a:p>
        </p:txBody>
      </p:sp>
      <p:pic>
        <p:nvPicPr>
          <p:cNvPr id="4" name="Afbeelding 3">
            <a:extLst>
              <a:ext uri="{FF2B5EF4-FFF2-40B4-BE49-F238E27FC236}">
                <a16:creationId xmlns:a16="http://schemas.microsoft.com/office/drawing/2014/main" id="{AD69D936-5568-4EF1-87E3-FF875C4E3B1A}"/>
              </a:ext>
            </a:extLst>
          </p:cNvPr>
          <p:cNvPicPr>
            <a:picLocks noChangeAspect="1"/>
          </p:cNvPicPr>
          <p:nvPr/>
        </p:nvPicPr>
        <p:blipFill>
          <a:blip r:embed="rId3"/>
          <a:stretch>
            <a:fillRect/>
          </a:stretch>
        </p:blipFill>
        <p:spPr>
          <a:xfrm>
            <a:off x="3436316" y="-90835"/>
            <a:ext cx="8710519" cy="6858000"/>
          </a:xfrm>
          <a:prstGeom prst="rect">
            <a:avLst/>
          </a:prstGeom>
        </p:spPr>
      </p:pic>
    </p:spTree>
    <p:extLst>
      <p:ext uri="{BB962C8B-B14F-4D97-AF65-F5344CB8AC3E}">
        <p14:creationId xmlns:p14="http://schemas.microsoft.com/office/powerpoint/2010/main" val="19974694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4FAC042B-FB7C-472E-BCBE-B0CF1BAD716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43" r="3" b="2"/>
          <a:stretch/>
        </p:blipFill>
        <p:spPr bwMode="auto">
          <a:xfrm>
            <a:off x="5486400" y="1099200"/>
            <a:ext cx="6254751" cy="4999200"/>
          </a:xfrm>
          <a:prstGeom prst="rect">
            <a:avLst/>
          </a:prstGeom>
          <a:solidFill>
            <a:srgbClr val="FFFFFF"/>
          </a:solidFill>
        </p:spPr>
      </p:pic>
      <p:sp>
        <p:nvSpPr>
          <p:cNvPr id="2" name="Tijdelijke aanduiding voor tekst 1">
            <a:extLst>
              <a:ext uri="{FF2B5EF4-FFF2-40B4-BE49-F238E27FC236}">
                <a16:creationId xmlns:a16="http://schemas.microsoft.com/office/drawing/2014/main" id="{8A88CA40-EF21-4C51-BC9D-C611B90E6FD5}"/>
              </a:ext>
            </a:extLst>
          </p:cNvPr>
          <p:cNvSpPr>
            <a:spLocks noGrp="1"/>
          </p:cNvSpPr>
          <p:nvPr>
            <p:ph type="body" sz="quarter" idx="17"/>
          </p:nvPr>
        </p:nvSpPr>
        <p:spPr>
          <a:xfrm>
            <a:off x="700088" y="1569601"/>
            <a:ext cx="5478357" cy="4074337"/>
          </a:xfrm>
        </p:spPr>
        <p:txBody>
          <a:bodyPr>
            <a:normAutofit/>
          </a:bodyPr>
          <a:lstStyle/>
          <a:p>
            <a:r>
              <a:rPr lang="nl-NL" sz="2000" dirty="0"/>
              <a:t>Binnen de tijdlijn</a:t>
            </a:r>
          </a:p>
          <a:p>
            <a:pPr marL="342900" indent="-342900">
              <a:buFont typeface="Wingdings" panose="05000000000000000000" pitchFamily="2" charset="2"/>
              <a:buChar char="à"/>
            </a:pPr>
            <a:r>
              <a:rPr lang="nl-NL" sz="2000" dirty="0"/>
              <a:t>Meerdere lagen</a:t>
            </a:r>
          </a:p>
          <a:p>
            <a:pPr marL="342900" indent="-342900">
              <a:buFont typeface="Wingdings" panose="05000000000000000000" pitchFamily="2" charset="2"/>
              <a:buChar char="à"/>
            </a:pPr>
            <a:r>
              <a:rPr lang="nl-NL" sz="2000" dirty="0"/>
              <a:t>1. altijd bovenaan</a:t>
            </a:r>
          </a:p>
          <a:p>
            <a:pPr marL="342900" indent="-342900">
              <a:buFont typeface="Wingdings" panose="05000000000000000000" pitchFamily="2" charset="2"/>
              <a:buChar char="à"/>
            </a:pPr>
            <a:r>
              <a:rPr lang="nl-NL" sz="2000" dirty="0"/>
              <a:t>2. midden</a:t>
            </a:r>
          </a:p>
          <a:p>
            <a:pPr marL="342900" indent="-342900">
              <a:buFont typeface="Wingdings" panose="05000000000000000000" pitchFamily="2" charset="2"/>
              <a:buChar char="à"/>
            </a:pPr>
            <a:r>
              <a:rPr lang="nl-NL" sz="2000" dirty="0"/>
              <a:t>3. Onderste</a:t>
            </a:r>
          </a:p>
          <a:p>
            <a:pPr marL="342900" indent="-342900">
              <a:buFont typeface="Wingdings" panose="05000000000000000000" pitchFamily="2" charset="2"/>
              <a:buChar char="à"/>
            </a:pPr>
            <a:endParaRPr lang="nl-NL" sz="2000" dirty="0"/>
          </a:p>
        </p:txBody>
      </p:sp>
      <p:sp>
        <p:nvSpPr>
          <p:cNvPr id="3" name="Titel 2">
            <a:extLst>
              <a:ext uri="{FF2B5EF4-FFF2-40B4-BE49-F238E27FC236}">
                <a16:creationId xmlns:a16="http://schemas.microsoft.com/office/drawing/2014/main" id="{4FE5FA7A-4164-4EB9-BD6F-93AE463231BD}"/>
              </a:ext>
            </a:extLst>
          </p:cNvPr>
          <p:cNvSpPr>
            <a:spLocks noGrp="1"/>
          </p:cNvSpPr>
          <p:nvPr>
            <p:ph type="title"/>
          </p:nvPr>
        </p:nvSpPr>
        <p:spPr>
          <a:xfrm>
            <a:off x="665795" y="592589"/>
            <a:ext cx="11050419" cy="420237"/>
          </a:xfrm>
        </p:spPr>
        <p:txBody>
          <a:bodyPr anchor="t">
            <a:normAutofit/>
          </a:bodyPr>
          <a:lstStyle/>
          <a:p>
            <a:r>
              <a:rPr lang="nl-NL" dirty="0"/>
              <a:t>Onderdelen</a:t>
            </a:r>
            <a:endParaRPr lang="nl-BE" dirty="0"/>
          </a:p>
        </p:txBody>
      </p:sp>
    </p:spTree>
    <p:extLst>
      <p:ext uri="{BB962C8B-B14F-4D97-AF65-F5344CB8AC3E}">
        <p14:creationId xmlns:p14="http://schemas.microsoft.com/office/powerpoint/2010/main" val="32289495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5">
            <a:extLst>
              <a:ext uri="{FF2B5EF4-FFF2-40B4-BE49-F238E27FC236}">
                <a16:creationId xmlns:a16="http://schemas.microsoft.com/office/drawing/2014/main" id="{0925CC99-D201-467F-B6C2-73F49F1B559D}"/>
              </a:ext>
            </a:extLst>
          </p:cNvPr>
          <p:cNvSpPr>
            <a:spLocks noGrp="1"/>
          </p:cNvSpPr>
          <p:nvPr>
            <p:ph type="body" sz="quarter" idx="17"/>
          </p:nvPr>
        </p:nvSpPr>
        <p:spPr/>
        <p:txBody>
          <a:bodyPr/>
          <a:lstStyle/>
          <a:p>
            <a:r>
              <a:rPr lang="nl-NL" dirty="0"/>
              <a:t>Tijdlijn – Waarop letten</a:t>
            </a:r>
          </a:p>
          <a:p>
            <a:r>
              <a:rPr lang="nl-NL" dirty="0"/>
              <a:t>	Je kan ze niet verplaatsen!</a:t>
            </a:r>
          </a:p>
          <a:p>
            <a:r>
              <a:rPr lang="nl-NL" dirty="0"/>
              <a:t>		Wel boven/onder toevoegen</a:t>
            </a:r>
            <a:endParaRPr lang="nl-BE" dirty="0"/>
          </a:p>
          <a:p>
            <a:endParaRPr lang="nl-NL" dirty="0"/>
          </a:p>
          <a:p>
            <a:r>
              <a:rPr lang="nl-NL" dirty="0"/>
              <a:t>	Ook voor geluid!</a:t>
            </a:r>
          </a:p>
          <a:p>
            <a:r>
              <a:rPr lang="nl-NL" dirty="0"/>
              <a:t>		Wave aanzetten (rechtermuisknop op videofragment </a:t>
            </a:r>
            <a:r>
              <a:rPr lang="nl-NL" dirty="0">
                <a:sym typeface="Wingdings" panose="05000000000000000000" pitchFamily="2" charset="2"/>
              </a:rPr>
              <a:t> weergave</a:t>
            </a:r>
            <a:r>
              <a:rPr lang="nl-NL" dirty="0"/>
              <a:t>)</a:t>
            </a:r>
          </a:p>
          <a:p>
            <a:endParaRPr lang="nl-NL" dirty="0"/>
          </a:p>
          <a:p>
            <a:r>
              <a:rPr lang="nl-NL" dirty="0"/>
              <a:t>	5 = bovenste laag, dus meest zichtbaar </a:t>
            </a:r>
            <a:r>
              <a:rPr lang="nl-NL" dirty="0">
                <a:sym typeface="Wingdings" panose="05000000000000000000" pitchFamily="2" charset="2"/>
              </a:rPr>
              <a:t> bouwt af</a:t>
            </a:r>
            <a:endParaRPr lang="nl-NL" dirty="0"/>
          </a:p>
          <a:p>
            <a:endParaRPr lang="nl-BE" dirty="0"/>
          </a:p>
        </p:txBody>
      </p:sp>
      <p:sp>
        <p:nvSpPr>
          <p:cNvPr id="5" name="Titel 4">
            <a:extLst>
              <a:ext uri="{FF2B5EF4-FFF2-40B4-BE49-F238E27FC236}">
                <a16:creationId xmlns:a16="http://schemas.microsoft.com/office/drawing/2014/main" id="{2737603C-62B5-4602-A91B-487321C26B1C}"/>
              </a:ext>
            </a:extLst>
          </p:cNvPr>
          <p:cNvSpPr>
            <a:spLocks noGrp="1"/>
          </p:cNvSpPr>
          <p:nvPr>
            <p:ph type="title"/>
          </p:nvPr>
        </p:nvSpPr>
        <p:spPr/>
        <p:txBody>
          <a:bodyPr/>
          <a:lstStyle/>
          <a:p>
            <a:r>
              <a:rPr lang="nl-NL" dirty="0"/>
              <a:t>Onderdelen</a:t>
            </a:r>
            <a:endParaRPr lang="nl-BE" dirty="0"/>
          </a:p>
        </p:txBody>
      </p:sp>
      <p:pic>
        <p:nvPicPr>
          <p:cNvPr id="4" name="Afbeelding 3">
            <a:extLst>
              <a:ext uri="{FF2B5EF4-FFF2-40B4-BE49-F238E27FC236}">
                <a16:creationId xmlns:a16="http://schemas.microsoft.com/office/drawing/2014/main" id="{B11ED5FA-9582-46D5-A601-411E1EE458F0}"/>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8612" b="92802" l="6125" r="90000">
                        <a14:foregroundMark x1="28375" y1="50643" x2="28375" y2="50643"/>
                        <a14:foregroundMark x1="39250" y1="39332" x2="39250" y2="39332"/>
                        <a14:foregroundMark x1="53125" y1="19537" x2="53125" y2="19537"/>
                        <a14:foregroundMark x1="47375" y1="13496" x2="47375" y2="13496"/>
                        <a14:foregroundMark x1="47375" y1="13496" x2="60750" y2="14910"/>
                        <a14:foregroundMark x1="60750" y1="14910" x2="70625" y2="24293"/>
                        <a14:foregroundMark x1="70625" y1="24293" x2="83750" y2="47558"/>
                        <a14:foregroundMark x1="31875" y1="26478" x2="31875" y2="35604"/>
                        <a14:foregroundMark x1="49000" y1="34704" x2="49000" y2="42802"/>
                        <a14:foregroundMark x1="56875" y1="34319" x2="57250" y2="42802"/>
                        <a14:foregroundMark x1="62750" y1="52956" x2="62125" y2="58355"/>
                        <a14:foregroundMark x1="46375" y1="55784" x2="47250" y2="62211"/>
                        <a14:foregroundMark x1="37000" y1="48843" x2="37000" y2="56170"/>
                        <a14:foregroundMark x1="40375" y1="86118" x2="28125" y2="82519"/>
                        <a14:foregroundMark x1="28125" y1="82519" x2="28125" y2="82519"/>
                        <a14:foregroundMark x1="16375" y1="37532" x2="16000" y2="53342"/>
                        <a14:foregroundMark x1="26750" y1="48458" x2="26750" y2="59126"/>
                        <a14:foregroundMark x1="6625" y1="49100" x2="6125" y2="53342"/>
                        <a14:foregroundMark x1="45000" y1="8997" x2="48625" y2="8740"/>
                        <a14:foregroundMark x1="39375" y1="21979" x2="42375" y2="24036"/>
                        <a14:foregroundMark x1="38125" y1="29820" x2="38125" y2="33290"/>
                        <a14:foregroundMark x1="73125" y1="53342" x2="74250" y2="59769"/>
                        <a14:foregroundMark x1="54875" y1="53728" x2="54875" y2="58483"/>
                        <a14:foregroundMark x1="45250" y1="92802" x2="49000" y2="92802"/>
                        <a14:foregroundMark x1="90000" y1="49100" x2="90000" y2="49357"/>
                      </a14:backgroundRemoval>
                    </a14:imgEffect>
                  </a14:imgLayer>
                </a14:imgProps>
              </a:ext>
              <a:ext uri="{28A0092B-C50C-407E-A947-70E740481C1C}">
                <a14:useLocalDpi xmlns:a14="http://schemas.microsoft.com/office/drawing/2010/main" val="0"/>
              </a:ext>
            </a:extLst>
          </a:blip>
          <a:stretch>
            <a:fillRect/>
          </a:stretch>
        </p:blipFill>
        <p:spPr>
          <a:xfrm>
            <a:off x="10824190" y="5064135"/>
            <a:ext cx="1181832" cy="1149331"/>
          </a:xfrm>
          <a:prstGeom prst="rect">
            <a:avLst/>
          </a:prstGeom>
        </p:spPr>
      </p:pic>
    </p:spTree>
    <p:extLst>
      <p:ext uri="{BB962C8B-B14F-4D97-AF65-F5344CB8AC3E}">
        <p14:creationId xmlns:p14="http://schemas.microsoft.com/office/powerpoint/2010/main" val="20708685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2D10ED5A-AAB2-4861-A266-7BBD065180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1690" y="1099200"/>
            <a:ext cx="5140565" cy="4999200"/>
          </a:xfrm>
          <a:prstGeom prst="rect">
            <a:avLst/>
          </a:prstGeom>
          <a:noFill/>
        </p:spPr>
      </p:pic>
      <p:sp>
        <p:nvSpPr>
          <p:cNvPr id="5" name="Tijdelijke aanduiding voor tekst 4">
            <a:extLst>
              <a:ext uri="{FF2B5EF4-FFF2-40B4-BE49-F238E27FC236}">
                <a16:creationId xmlns:a16="http://schemas.microsoft.com/office/drawing/2014/main" id="{E4661B47-B1FB-4E4A-96D4-3259F32ED741}"/>
              </a:ext>
            </a:extLst>
          </p:cNvPr>
          <p:cNvSpPr>
            <a:spLocks noGrp="1"/>
          </p:cNvSpPr>
          <p:nvPr>
            <p:ph type="body" sz="quarter" idx="17"/>
          </p:nvPr>
        </p:nvSpPr>
        <p:spPr>
          <a:xfrm>
            <a:off x="700088" y="1569601"/>
            <a:ext cx="5478357" cy="4074337"/>
          </a:xfrm>
        </p:spPr>
        <p:txBody>
          <a:bodyPr>
            <a:normAutofit/>
          </a:bodyPr>
          <a:lstStyle/>
          <a:p>
            <a:r>
              <a:rPr lang="nl-NL" dirty="0"/>
              <a:t>Onderzoeksproject rond onderwijs &amp; digitalisering</a:t>
            </a:r>
          </a:p>
          <a:p>
            <a:r>
              <a:rPr lang="nl-NL" dirty="0"/>
              <a:t>	Tijs Verbeke</a:t>
            </a:r>
          </a:p>
          <a:p>
            <a:r>
              <a:rPr lang="nl-NL" dirty="0"/>
              <a:t>	Rina Dauwens</a:t>
            </a:r>
          </a:p>
          <a:p>
            <a:r>
              <a:rPr lang="nl-NL" dirty="0"/>
              <a:t>	Basiel Bonne</a:t>
            </a:r>
          </a:p>
          <a:p>
            <a:endParaRPr lang="nl-NL" dirty="0"/>
          </a:p>
          <a:p>
            <a:endParaRPr lang="nl-NL" dirty="0"/>
          </a:p>
          <a:p>
            <a:r>
              <a:rPr lang="nl-NL" dirty="0">
                <a:hlinkClick r:id="rId3"/>
              </a:rPr>
              <a:t>edhub@howest.be</a:t>
            </a:r>
            <a:r>
              <a:rPr lang="nl-NL" dirty="0"/>
              <a:t> </a:t>
            </a:r>
            <a:endParaRPr lang="nl-BE" dirty="0"/>
          </a:p>
        </p:txBody>
      </p:sp>
      <p:sp>
        <p:nvSpPr>
          <p:cNvPr id="4" name="Titel 3">
            <a:extLst>
              <a:ext uri="{FF2B5EF4-FFF2-40B4-BE49-F238E27FC236}">
                <a16:creationId xmlns:a16="http://schemas.microsoft.com/office/drawing/2014/main" id="{7659DB54-5F54-49E9-A655-18D9616C4FA8}"/>
              </a:ext>
            </a:extLst>
          </p:cNvPr>
          <p:cNvSpPr>
            <a:spLocks noGrp="1"/>
          </p:cNvSpPr>
          <p:nvPr>
            <p:ph type="title"/>
          </p:nvPr>
        </p:nvSpPr>
        <p:spPr>
          <a:xfrm>
            <a:off x="665795" y="592589"/>
            <a:ext cx="11050419" cy="420237"/>
          </a:xfrm>
        </p:spPr>
        <p:txBody>
          <a:bodyPr anchor="t">
            <a:normAutofit/>
          </a:bodyPr>
          <a:lstStyle/>
          <a:p>
            <a:r>
              <a:rPr lang="nl-NL" dirty="0"/>
              <a:t>EdHub</a:t>
            </a:r>
            <a:endParaRPr lang="nl-BE" dirty="0"/>
          </a:p>
        </p:txBody>
      </p:sp>
    </p:spTree>
    <p:extLst>
      <p:ext uri="{BB962C8B-B14F-4D97-AF65-F5344CB8AC3E}">
        <p14:creationId xmlns:p14="http://schemas.microsoft.com/office/powerpoint/2010/main" val="31170261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1302297C-5518-4442-8C85-E1007EC4CA0A}"/>
              </a:ext>
            </a:extLst>
          </p:cNvPr>
          <p:cNvSpPr>
            <a:spLocks noGrp="1"/>
          </p:cNvSpPr>
          <p:nvPr>
            <p:ph type="body" sz="quarter" idx="17"/>
          </p:nvPr>
        </p:nvSpPr>
        <p:spPr/>
        <p:txBody>
          <a:bodyPr/>
          <a:lstStyle/>
          <a:p>
            <a:endParaRPr lang="nl-BE"/>
          </a:p>
        </p:txBody>
      </p:sp>
      <p:sp>
        <p:nvSpPr>
          <p:cNvPr id="3" name="Titel 2">
            <a:extLst>
              <a:ext uri="{FF2B5EF4-FFF2-40B4-BE49-F238E27FC236}">
                <a16:creationId xmlns:a16="http://schemas.microsoft.com/office/drawing/2014/main" id="{44C80997-F0B6-4D35-A683-F11F7D7BB1AB}"/>
              </a:ext>
            </a:extLst>
          </p:cNvPr>
          <p:cNvSpPr>
            <a:spLocks noGrp="1"/>
          </p:cNvSpPr>
          <p:nvPr>
            <p:ph type="title"/>
          </p:nvPr>
        </p:nvSpPr>
        <p:spPr/>
        <p:txBody>
          <a:bodyPr/>
          <a:lstStyle/>
          <a:p>
            <a:endParaRPr lang="nl-BE"/>
          </a:p>
        </p:txBody>
      </p:sp>
      <p:pic>
        <p:nvPicPr>
          <p:cNvPr id="3074" name="Picture 2">
            <a:extLst>
              <a:ext uri="{FF2B5EF4-FFF2-40B4-BE49-F238E27FC236}">
                <a16:creationId xmlns:a16="http://schemas.microsoft.com/office/drawing/2014/main" id="{0A21A9C3-0CE8-49C5-81C3-37C20F9CC4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1638" y="0"/>
            <a:ext cx="8847137"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a:extLst>
              <a:ext uri="{FF2B5EF4-FFF2-40B4-BE49-F238E27FC236}">
                <a16:creationId xmlns:a16="http://schemas.microsoft.com/office/drawing/2014/main" id="{1F83BCF7-6CC6-405E-943F-99D2E48B0E1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612" b="92802" l="6125" r="90000">
                        <a14:foregroundMark x1="28375" y1="50643" x2="28375" y2="50643"/>
                        <a14:foregroundMark x1="39250" y1="39332" x2="39250" y2="39332"/>
                        <a14:foregroundMark x1="53125" y1="19537" x2="53125" y2="19537"/>
                        <a14:foregroundMark x1="47375" y1="13496" x2="47375" y2="13496"/>
                        <a14:foregroundMark x1="47375" y1="13496" x2="60750" y2="14910"/>
                        <a14:foregroundMark x1="60750" y1="14910" x2="70625" y2="24293"/>
                        <a14:foregroundMark x1="70625" y1="24293" x2="83750" y2="47558"/>
                        <a14:foregroundMark x1="31875" y1="26478" x2="31875" y2="35604"/>
                        <a14:foregroundMark x1="49000" y1="34704" x2="49000" y2="42802"/>
                        <a14:foregroundMark x1="56875" y1="34319" x2="57250" y2="42802"/>
                        <a14:foregroundMark x1="62750" y1="52956" x2="62125" y2="58355"/>
                        <a14:foregroundMark x1="46375" y1="55784" x2="47250" y2="62211"/>
                        <a14:foregroundMark x1="37000" y1="48843" x2="37000" y2="56170"/>
                        <a14:foregroundMark x1="40375" y1="86118" x2="28125" y2="82519"/>
                        <a14:foregroundMark x1="28125" y1="82519" x2="28125" y2="82519"/>
                        <a14:foregroundMark x1="16375" y1="37532" x2="16000" y2="53342"/>
                        <a14:foregroundMark x1="26750" y1="48458" x2="26750" y2="59126"/>
                        <a14:foregroundMark x1="6625" y1="49100" x2="6125" y2="53342"/>
                        <a14:foregroundMark x1="45000" y1="8997" x2="48625" y2="8740"/>
                        <a14:foregroundMark x1="39375" y1="21979" x2="42375" y2="24036"/>
                        <a14:foregroundMark x1="38125" y1="29820" x2="38125" y2="33290"/>
                        <a14:foregroundMark x1="73125" y1="53342" x2="74250" y2="59769"/>
                        <a14:foregroundMark x1="54875" y1="53728" x2="54875" y2="58483"/>
                        <a14:foregroundMark x1="45250" y1="92802" x2="49000" y2="92802"/>
                        <a14:foregroundMark x1="90000" y1="49100" x2="90000" y2="49357"/>
                      </a14:backgroundRemoval>
                    </a14:imgEffect>
                  </a14:imgLayer>
                </a14:imgProps>
              </a:ext>
              <a:ext uri="{28A0092B-C50C-407E-A947-70E740481C1C}">
                <a14:useLocalDpi xmlns:a14="http://schemas.microsoft.com/office/drawing/2010/main" val="0"/>
              </a:ext>
            </a:extLst>
          </a:blip>
          <a:stretch>
            <a:fillRect/>
          </a:stretch>
        </p:blipFill>
        <p:spPr>
          <a:xfrm>
            <a:off x="10824190" y="5064135"/>
            <a:ext cx="1181832" cy="1149331"/>
          </a:xfrm>
          <a:prstGeom prst="rect">
            <a:avLst/>
          </a:prstGeom>
        </p:spPr>
      </p:pic>
    </p:spTree>
    <p:extLst>
      <p:ext uri="{BB962C8B-B14F-4D97-AF65-F5344CB8AC3E}">
        <p14:creationId xmlns:p14="http://schemas.microsoft.com/office/powerpoint/2010/main" val="214634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5">
            <a:extLst>
              <a:ext uri="{FF2B5EF4-FFF2-40B4-BE49-F238E27FC236}">
                <a16:creationId xmlns:a16="http://schemas.microsoft.com/office/drawing/2014/main" id="{0925CC99-D201-467F-B6C2-73F49F1B559D}"/>
              </a:ext>
            </a:extLst>
          </p:cNvPr>
          <p:cNvSpPr>
            <a:spLocks noGrp="1"/>
          </p:cNvSpPr>
          <p:nvPr>
            <p:ph type="body" sz="quarter" idx="17"/>
          </p:nvPr>
        </p:nvSpPr>
        <p:spPr/>
        <p:txBody>
          <a:bodyPr/>
          <a:lstStyle/>
          <a:p>
            <a:r>
              <a:rPr lang="nl-NL" dirty="0"/>
              <a:t>Projectbestanden – Waarop letten</a:t>
            </a:r>
          </a:p>
          <a:p>
            <a:endParaRPr lang="nl-NL" dirty="0"/>
          </a:p>
          <a:p>
            <a:pPr marL="342900" indent="-342900">
              <a:buFont typeface="Arial" panose="020B0604020202020204" pitchFamily="34" charset="0"/>
              <a:buChar char="•"/>
            </a:pPr>
            <a:r>
              <a:rPr lang="nl-NL" dirty="0"/>
              <a:t>Voeg alles toe van bij de start</a:t>
            </a:r>
          </a:p>
          <a:p>
            <a:pPr marL="342900" indent="-342900">
              <a:buFont typeface="Arial" panose="020B0604020202020204" pitchFamily="34" charset="0"/>
              <a:buChar char="•"/>
            </a:pPr>
            <a:r>
              <a:rPr lang="nl-NL" dirty="0"/>
              <a:t>Filters via ‘video’, ‘audio’, ‘image’</a:t>
            </a:r>
          </a:p>
          <a:p>
            <a:endParaRPr lang="nl-BE" dirty="0"/>
          </a:p>
        </p:txBody>
      </p:sp>
      <p:sp>
        <p:nvSpPr>
          <p:cNvPr id="5" name="Titel 4">
            <a:extLst>
              <a:ext uri="{FF2B5EF4-FFF2-40B4-BE49-F238E27FC236}">
                <a16:creationId xmlns:a16="http://schemas.microsoft.com/office/drawing/2014/main" id="{2737603C-62B5-4602-A91B-487321C26B1C}"/>
              </a:ext>
            </a:extLst>
          </p:cNvPr>
          <p:cNvSpPr>
            <a:spLocks noGrp="1"/>
          </p:cNvSpPr>
          <p:nvPr>
            <p:ph type="title"/>
          </p:nvPr>
        </p:nvSpPr>
        <p:spPr/>
        <p:txBody>
          <a:bodyPr/>
          <a:lstStyle/>
          <a:p>
            <a:r>
              <a:rPr lang="nl-NL" dirty="0"/>
              <a:t>Onderdelen</a:t>
            </a:r>
            <a:endParaRPr lang="nl-BE" dirty="0"/>
          </a:p>
        </p:txBody>
      </p:sp>
      <p:pic>
        <p:nvPicPr>
          <p:cNvPr id="4" name="Afbeelding 3">
            <a:extLst>
              <a:ext uri="{FF2B5EF4-FFF2-40B4-BE49-F238E27FC236}">
                <a16:creationId xmlns:a16="http://schemas.microsoft.com/office/drawing/2014/main" id="{ADC7E723-B122-4153-AA19-EE0E6AA8211B}"/>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8612" b="92802" l="6125" r="90000">
                        <a14:foregroundMark x1="28375" y1="50643" x2="28375" y2="50643"/>
                        <a14:foregroundMark x1="39250" y1="39332" x2="39250" y2="39332"/>
                        <a14:foregroundMark x1="53125" y1="19537" x2="53125" y2="19537"/>
                        <a14:foregroundMark x1="47375" y1="13496" x2="47375" y2="13496"/>
                        <a14:foregroundMark x1="47375" y1="13496" x2="60750" y2="14910"/>
                        <a14:foregroundMark x1="60750" y1="14910" x2="70625" y2="24293"/>
                        <a14:foregroundMark x1="70625" y1="24293" x2="83750" y2="47558"/>
                        <a14:foregroundMark x1="31875" y1="26478" x2="31875" y2="35604"/>
                        <a14:foregroundMark x1="49000" y1="34704" x2="49000" y2="42802"/>
                        <a14:foregroundMark x1="56875" y1="34319" x2="57250" y2="42802"/>
                        <a14:foregroundMark x1="62750" y1="52956" x2="62125" y2="58355"/>
                        <a14:foregroundMark x1="46375" y1="55784" x2="47250" y2="62211"/>
                        <a14:foregroundMark x1="37000" y1="48843" x2="37000" y2="56170"/>
                        <a14:foregroundMark x1="40375" y1="86118" x2="28125" y2="82519"/>
                        <a14:foregroundMark x1="28125" y1="82519" x2="28125" y2="82519"/>
                        <a14:foregroundMark x1="16375" y1="37532" x2="16000" y2="53342"/>
                        <a14:foregroundMark x1="26750" y1="48458" x2="26750" y2="59126"/>
                        <a14:foregroundMark x1="6625" y1="49100" x2="6125" y2="53342"/>
                        <a14:foregroundMark x1="45000" y1="8997" x2="48625" y2="8740"/>
                        <a14:foregroundMark x1="39375" y1="21979" x2="42375" y2="24036"/>
                        <a14:foregroundMark x1="38125" y1="29820" x2="38125" y2="33290"/>
                        <a14:foregroundMark x1="73125" y1="53342" x2="74250" y2="59769"/>
                        <a14:foregroundMark x1="54875" y1="53728" x2="54875" y2="58483"/>
                        <a14:foregroundMark x1="45250" y1="92802" x2="49000" y2="92802"/>
                        <a14:foregroundMark x1="90000" y1="49100" x2="90000" y2="49357"/>
                      </a14:backgroundRemoval>
                    </a14:imgEffect>
                  </a14:imgLayer>
                </a14:imgProps>
              </a:ext>
              <a:ext uri="{28A0092B-C50C-407E-A947-70E740481C1C}">
                <a14:useLocalDpi xmlns:a14="http://schemas.microsoft.com/office/drawing/2010/main" val="0"/>
              </a:ext>
            </a:extLst>
          </a:blip>
          <a:stretch>
            <a:fillRect/>
          </a:stretch>
        </p:blipFill>
        <p:spPr>
          <a:xfrm>
            <a:off x="10824190" y="5064135"/>
            <a:ext cx="1181832" cy="1149331"/>
          </a:xfrm>
          <a:prstGeom prst="rect">
            <a:avLst/>
          </a:prstGeom>
        </p:spPr>
      </p:pic>
    </p:spTree>
    <p:extLst>
      <p:ext uri="{BB962C8B-B14F-4D97-AF65-F5344CB8AC3E}">
        <p14:creationId xmlns:p14="http://schemas.microsoft.com/office/powerpoint/2010/main" val="4810845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C41AC3EA-0712-451E-9122-84DB6F63B26F}"/>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8612" b="92802" l="6125" r="90000">
                        <a14:foregroundMark x1="28375" y1="50643" x2="28375" y2="50643"/>
                        <a14:foregroundMark x1="39250" y1="39332" x2="39250" y2="39332"/>
                        <a14:foregroundMark x1="53125" y1="19537" x2="53125" y2="19537"/>
                        <a14:foregroundMark x1="47375" y1="13496" x2="47375" y2="13496"/>
                        <a14:foregroundMark x1="47375" y1="13496" x2="60750" y2="14910"/>
                        <a14:foregroundMark x1="60750" y1="14910" x2="70625" y2="24293"/>
                        <a14:foregroundMark x1="70625" y1="24293" x2="83750" y2="47558"/>
                        <a14:foregroundMark x1="31875" y1="26478" x2="31875" y2="35604"/>
                        <a14:foregroundMark x1="49000" y1="34704" x2="49000" y2="42802"/>
                        <a14:foregroundMark x1="56875" y1="34319" x2="57250" y2="42802"/>
                        <a14:foregroundMark x1="62750" y1="52956" x2="62125" y2="58355"/>
                        <a14:foregroundMark x1="46375" y1="55784" x2="47250" y2="62211"/>
                        <a14:foregroundMark x1="37000" y1="48843" x2="37000" y2="56170"/>
                        <a14:foregroundMark x1="40375" y1="86118" x2="28125" y2="82519"/>
                        <a14:foregroundMark x1="28125" y1="82519" x2="28125" y2="82519"/>
                        <a14:foregroundMark x1="16375" y1="37532" x2="16000" y2="53342"/>
                        <a14:foregroundMark x1="26750" y1="48458" x2="26750" y2="59126"/>
                        <a14:foregroundMark x1="6625" y1="49100" x2="6125" y2="53342"/>
                        <a14:foregroundMark x1="45000" y1="8997" x2="48625" y2="8740"/>
                        <a14:foregroundMark x1="39375" y1="21979" x2="42375" y2="24036"/>
                        <a14:foregroundMark x1="38125" y1="29820" x2="38125" y2="33290"/>
                        <a14:foregroundMark x1="73125" y1="53342" x2="74250" y2="59769"/>
                        <a14:foregroundMark x1="54875" y1="53728" x2="54875" y2="58483"/>
                        <a14:foregroundMark x1="45250" y1="92802" x2="49000" y2="92802"/>
                        <a14:foregroundMark x1="90000" y1="49100" x2="90000" y2="49357"/>
                      </a14:backgroundRemoval>
                    </a14:imgEffect>
                  </a14:imgLayer>
                </a14:imgProps>
              </a:ext>
              <a:ext uri="{28A0092B-C50C-407E-A947-70E740481C1C}">
                <a14:useLocalDpi xmlns:a14="http://schemas.microsoft.com/office/drawing/2010/main" val="0"/>
              </a:ext>
            </a:extLst>
          </a:blip>
          <a:stretch>
            <a:fillRect/>
          </a:stretch>
        </p:blipFill>
        <p:spPr>
          <a:xfrm>
            <a:off x="10824190" y="5064135"/>
            <a:ext cx="1181832" cy="1149331"/>
          </a:xfrm>
          <a:prstGeom prst="rect">
            <a:avLst/>
          </a:prstGeom>
        </p:spPr>
      </p:pic>
      <p:pic>
        <p:nvPicPr>
          <p:cNvPr id="5122" name="Picture 2">
            <a:extLst>
              <a:ext uri="{FF2B5EF4-FFF2-40B4-BE49-F238E27FC236}">
                <a16:creationId xmlns:a16="http://schemas.microsoft.com/office/drawing/2014/main" id="{3EF437B5-7996-4FFF-A270-3E95A536CBCB}"/>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98232" y="2765916"/>
            <a:ext cx="5478357" cy="3287014"/>
          </a:xfrm>
          <a:prstGeom prst="rect">
            <a:avLst/>
          </a:prstGeom>
          <a:solidFill>
            <a:srgbClr val="FFFFFF"/>
          </a:solidFill>
        </p:spPr>
      </p:pic>
      <p:sp>
        <p:nvSpPr>
          <p:cNvPr id="2" name="Tijdelijke aanduiding voor tekst 1">
            <a:extLst>
              <a:ext uri="{FF2B5EF4-FFF2-40B4-BE49-F238E27FC236}">
                <a16:creationId xmlns:a16="http://schemas.microsoft.com/office/drawing/2014/main" id="{72B9878D-BD92-4E7D-A942-EB0A746A97B6}"/>
              </a:ext>
            </a:extLst>
          </p:cNvPr>
          <p:cNvSpPr>
            <a:spLocks noGrp="1"/>
          </p:cNvSpPr>
          <p:nvPr>
            <p:ph type="body" sz="quarter" idx="17"/>
          </p:nvPr>
        </p:nvSpPr>
        <p:spPr>
          <a:xfrm>
            <a:off x="700088" y="1569601"/>
            <a:ext cx="5478357" cy="4074337"/>
          </a:xfrm>
        </p:spPr>
        <p:txBody>
          <a:bodyPr>
            <a:normAutofit/>
          </a:bodyPr>
          <a:lstStyle/>
          <a:p>
            <a:r>
              <a:rPr lang="nl-NL" dirty="0"/>
              <a:t>Je kan de filmfragmenten op voorhand al in stukken verdelen, of delen uit selecteren.</a:t>
            </a:r>
            <a:endParaRPr lang="nl-BE" dirty="0"/>
          </a:p>
        </p:txBody>
      </p:sp>
      <p:sp>
        <p:nvSpPr>
          <p:cNvPr id="71" name="Title 3">
            <a:extLst>
              <a:ext uri="{FF2B5EF4-FFF2-40B4-BE49-F238E27FC236}">
                <a16:creationId xmlns:a16="http://schemas.microsoft.com/office/drawing/2014/main" id="{FE9A1D8F-CA28-4036-8444-C9141362B9CF}"/>
              </a:ext>
            </a:extLst>
          </p:cNvPr>
          <p:cNvSpPr>
            <a:spLocks noGrp="1"/>
          </p:cNvSpPr>
          <p:nvPr>
            <p:ph type="title"/>
          </p:nvPr>
        </p:nvSpPr>
        <p:spPr>
          <a:xfrm>
            <a:off x="665795" y="592589"/>
            <a:ext cx="11050419" cy="420237"/>
          </a:xfrm>
        </p:spPr>
        <p:txBody>
          <a:bodyPr/>
          <a:lstStyle/>
          <a:p>
            <a:r>
              <a:rPr lang="nl-NL" dirty="0"/>
              <a:t>Onderdelen</a:t>
            </a:r>
            <a:endParaRPr lang="en-US" dirty="0"/>
          </a:p>
        </p:txBody>
      </p:sp>
      <p:pic>
        <p:nvPicPr>
          <p:cNvPr id="5124" name="Picture 4">
            <a:extLst>
              <a:ext uri="{FF2B5EF4-FFF2-40B4-BE49-F238E27FC236}">
                <a16:creationId xmlns:a16="http://schemas.microsoft.com/office/drawing/2014/main" id="{29E2AAF7-1DB0-405A-8BDF-CE85DC650A4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51068" y="453225"/>
            <a:ext cx="6067002" cy="47507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85072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5">
            <a:extLst>
              <a:ext uri="{FF2B5EF4-FFF2-40B4-BE49-F238E27FC236}">
                <a16:creationId xmlns:a16="http://schemas.microsoft.com/office/drawing/2014/main" id="{BB75BF62-4A75-4F7F-A45F-421573352BE3}"/>
              </a:ext>
            </a:extLst>
          </p:cNvPr>
          <p:cNvSpPr>
            <a:spLocks noGrp="1"/>
          </p:cNvSpPr>
          <p:nvPr>
            <p:ph type="body" sz="quarter" idx="17"/>
          </p:nvPr>
        </p:nvSpPr>
        <p:spPr/>
        <p:txBody>
          <a:bodyPr/>
          <a:lstStyle/>
          <a:p>
            <a:r>
              <a:rPr lang="nl-NL" dirty="0" err="1"/>
              <a:t>Drag</a:t>
            </a:r>
            <a:r>
              <a:rPr lang="nl-NL" dirty="0"/>
              <a:t>/drop op de juiste plek</a:t>
            </a:r>
          </a:p>
          <a:p>
            <a:endParaRPr lang="nl-NL" dirty="0"/>
          </a:p>
          <a:p>
            <a:r>
              <a:rPr lang="nl-NL" dirty="0"/>
              <a:t>Chronologisch</a:t>
            </a:r>
          </a:p>
          <a:p>
            <a:endParaRPr lang="nl-NL" dirty="0"/>
          </a:p>
          <a:p>
            <a:r>
              <a:rPr lang="nl-NL" dirty="0"/>
              <a:t>Diepte via tracks</a:t>
            </a:r>
          </a:p>
          <a:p>
            <a:endParaRPr lang="nl-NL" dirty="0"/>
          </a:p>
          <a:p>
            <a:r>
              <a:rPr lang="nl-NL" dirty="0"/>
              <a:t>In/uitzoom</a:t>
            </a:r>
            <a:endParaRPr lang="nl-BE" dirty="0"/>
          </a:p>
        </p:txBody>
      </p:sp>
      <p:sp>
        <p:nvSpPr>
          <p:cNvPr id="5" name="Titel 4">
            <a:extLst>
              <a:ext uri="{FF2B5EF4-FFF2-40B4-BE49-F238E27FC236}">
                <a16:creationId xmlns:a16="http://schemas.microsoft.com/office/drawing/2014/main" id="{FD5BAA33-AEE1-4308-9426-DC5DA65DBF22}"/>
              </a:ext>
            </a:extLst>
          </p:cNvPr>
          <p:cNvSpPr>
            <a:spLocks noGrp="1"/>
          </p:cNvSpPr>
          <p:nvPr>
            <p:ph type="title"/>
          </p:nvPr>
        </p:nvSpPr>
        <p:spPr/>
        <p:txBody>
          <a:bodyPr/>
          <a:lstStyle/>
          <a:p>
            <a:r>
              <a:rPr lang="nl-NL" dirty="0"/>
              <a:t>Onderdelen: tijdlijn</a:t>
            </a:r>
            <a:endParaRPr lang="nl-BE" dirty="0"/>
          </a:p>
        </p:txBody>
      </p:sp>
      <p:pic>
        <p:nvPicPr>
          <p:cNvPr id="1026" name="Picture 2">
            <a:extLst>
              <a:ext uri="{FF2B5EF4-FFF2-40B4-BE49-F238E27FC236}">
                <a16:creationId xmlns:a16="http://schemas.microsoft.com/office/drawing/2014/main" id="{F5C92811-F03D-46D5-8AD2-E819C0F07C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99004" y="1238394"/>
            <a:ext cx="7292996" cy="5462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03620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E08F49EF-12FB-4F81-A9E7-03C2F08A938B}"/>
              </a:ext>
            </a:extLst>
          </p:cNvPr>
          <p:cNvSpPr>
            <a:spLocks noGrp="1"/>
          </p:cNvSpPr>
          <p:nvPr>
            <p:ph type="body" sz="quarter" idx="17"/>
          </p:nvPr>
        </p:nvSpPr>
        <p:spPr/>
        <p:txBody>
          <a:bodyPr/>
          <a:lstStyle/>
          <a:p>
            <a:endParaRPr lang="nl-BE" dirty="0"/>
          </a:p>
        </p:txBody>
      </p:sp>
      <p:sp>
        <p:nvSpPr>
          <p:cNvPr id="3" name="Titel 2">
            <a:extLst>
              <a:ext uri="{FF2B5EF4-FFF2-40B4-BE49-F238E27FC236}">
                <a16:creationId xmlns:a16="http://schemas.microsoft.com/office/drawing/2014/main" id="{78B20153-86D7-40BA-9A00-C4E00217D168}"/>
              </a:ext>
            </a:extLst>
          </p:cNvPr>
          <p:cNvSpPr>
            <a:spLocks noGrp="1"/>
          </p:cNvSpPr>
          <p:nvPr>
            <p:ph type="title"/>
          </p:nvPr>
        </p:nvSpPr>
        <p:spPr/>
        <p:txBody>
          <a:bodyPr/>
          <a:lstStyle/>
          <a:p>
            <a:r>
              <a:rPr lang="nl-NL" dirty="0"/>
              <a:t>Onderdelen: Tijdlijn - bewerken</a:t>
            </a:r>
            <a:endParaRPr lang="nl-BE" dirty="0"/>
          </a:p>
        </p:txBody>
      </p:sp>
      <p:graphicFrame>
        <p:nvGraphicFramePr>
          <p:cNvPr id="4" name="Tabel 3">
            <a:extLst>
              <a:ext uri="{FF2B5EF4-FFF2-40B4-BE49-F238E27FC236}">
                <a16:creationId xmlns:a16="http://schemas.microsoft.com/office/drawing/2014/main" id="{737F238B-FFEF-41E7-9BE4-51D3CF05F0F4}"/>
              </a:ext>
            </a:extLst>
          </p:cNvPr>
          <p:cNvGraphicFramePr>
            <a:graphicFrameLocks noGrp="1"/>
          </p:cNvGraphicFramePr>
          <p:nvPr/>
        </p:nvGraphicFramePr>
        <p:xfrm>
          <a:off x="698500" y="1898174"/>
          <a:ext cx="10515600" cy="3672840"/>
        </p:xfrm>
        <a:graphic>
          <a:graphicData uri="http://schemas.openxmlformats.org/drawingml/2006/table">
            <a:tbl>
              <a:tblPr/>
              <a:tblGrid>
                <a:gridCol w="5257800">
                  <a:extLst>
                    <a:ext uri="{9D8B030D-6E8A-4147-A177-3AD203B41FA5}">
                      <a16:colId xmlns:a16="http://schemas.microsoft.com/office/drawing/2014/main" val="304594698"/>
                    </a:ext>
                  </a:extLst>
                </a:gridCol>
                <a:gridCol w="5257800">
                  <a:extLst>
                    <a:ext uri="{9D8B030D-6E8A-4147-A177-3AD203B41FA5}">
                      <a16:colId xmlns:a16="http://schemas.microsoft.com/office/drawing/2014/main" val="2332220605"/>
                    </a:ext>
                  </a:extLst>
                </a:gridCol>
              </a:tblGrid>
              <a:tr h="0">
                <a:tc>
                  <a:txBody>
                    <a:bodyPr/>
                    <a:lstStyle/>
                    <a:p>
                      <a:pPr fontAlgn="ctr"/>
                      <a:r>
                        <a:rPr lang="nl-BE">
                          <a:effectLst/>
                        </a:rPr>
                        <a:t>Slice</a:t>
                      </a:r>
                    </a:p>
                  </a:txBody>
                  <a:tcPr marL="76200" marR="76200" marT="38100" marB="38100" anchor="ctr">
                    <a:lnL w="4763" cap="flat" cmpd="sng" algn="ctr">
                      <a:solidFill>
                        <a:srgbClr val="E1E4E5"/>
                      </a:solidFill>
                      <a:prstDash val="solid"/>
                      <a:round/>
                      <a:headEnd type="none" w="med" len="med"/>
                      <a:tailEnd type="none" w="med" len="med"/>
                    </a:lnL>
                    <a:lnR w="4763" cap="flat" cmpd="sng" algn="ctr">
                      <a:solidFill>
                        <a:srgbClr val="E1E4E5"/>
                      </a:solidFill>
                      <a:prstDash val="solid"/>
                      <a:round/>
                      <a:headEnd type="none" w="med" len="med"/>
                      <a:tailEnd type="none" w="med" len="med"/>
                    </a:lnR>
                    <a:lnT w="4763" cap="flat" cmpd="sng" algn="ctr">
                      <a:solidFill>
                        <a:srgbClr val="E1E4E5"/>
                      </a:solidFill>
                      <a:prstDash val="solid"/>
                      <a:round/>
                      <a:headEnd type="none" w="med" len="med"/>
                      <a:tailEnd type="none" w="med" len="med"/>
                    </a:lnT>
                    <a:lnB w="4763" cap="flat" cmpd="sng" algn="ctr">
                      <a:solidFill>
                        <a:srgbClr val="E1E4E5"/>
                      </a:solidFill>
                      <a:prstDash val="solid"/>
                      <a:round/>
                      <a:headEnd type="none" w="med" len="med"/>
                      <a:tailEnd type="none" w="med" len="med"/>
                    </a:lnB>
                    <a:solidFill>
                      <a:srgbClr val="F3F6F6"/>
                    </a:solidFill>
                  </a:tcPr>
                </a:tc>
                <a:tc>
                  <a:txBody>
                    <a:bodyPr/>
                    <a:lstStyle/>
                    <a:p>
                      <a:pPr fontAlgn="ctr"/>
                      <a:r>
                        <a:rPr lang="en-US">
                          <a:effectLst/>
                        </a:rPr>
                        <a:t>When the play-head (i.e. red playback line) is overlapping a clip, right click on the clip, and choose Slice</a:t>
                      </a:r>
                    </a:p>
                  </a:txBody>
                  <a:tcPr marL="76200" marR="76200" marT="38100" marB="38100" anchor="ctr">
                    <a:lnL w="4763" cap="flat" cmpd="sng" algn="ctr">
                      <a:solidFill>
                        <a:srgbClr val="E1E4E5"/>
                      </a:solidFill>
                      <a:prstDash val="solid"/>
                      <a:round/>
                      <a:headEnd type="none" w="med" len="med"/>
                      <a:tailEnd type="none" w="med" len="med"/>
                    </a:lnL>
                    <a:lnR w="4763" cap="flat" cmpd="sng" algn="ctr">
                      <a:solidFill>
                        <a:srgbClr val="E1E4E5"/>
                      </a:solidFill>
                      <a:prstDash val="solid"/>
                      <a:round/>
                      <a:headEnd type="none" w="med" len="med"/>
                      <a:tailEnd type="none" w="med" len="med"/>
                    </a:lnR>
                    <a:lnT w="4763" cap="flat" cmpd="sng" algn="ctr">
                      <a:solidFill>
                        <a:srgbClr val="E1E4E5"/>
                      </a:solidFill>
                      <a:prstDash val="solid"/>
                      <a:round/>
                      <a:headEnd type="none" w="med" len="med"/>
                      <a:tailEnd type="none" w="med" len="med"/>
                    </a:lnT>
                    <a:lnB w="4763" cap="flat" cmpd="sng" algn="ctr">
                      <a:solidFill>
                        <a:srgbClr val="E1E4E5"/>
                      </a:solidFill>
                      <a:prstDash val="solid"/>
                      <a:round/>
                      <a:headEnd type="none" w="med" len="med"/>
                      <a:tailEnd type="none" w="med" len="med"/>
                    </a:lnB>
                    <a:solidFill>
                      <a:srgbClr val="F3F6F6"/>
                    </a:solidFill>
                  </a:tcPr>
                </a:tc>
                <a:extLst>
                  <a:ext uri="{0D108BD9-81ED-4DB2-BD59-A6C34878D82A}">
                    <a16:rowId xmlns:a16="http://schemas.microsoft.com/office/drawing/2014/main" val="4215317839"/>
                  </a:ext>
                </a:extLst>
              </a:tr>
              <a:tr h="0">
                <a:tc>
                  <a:txBody>
                    <a:bodyPr/>
                    <a:lstStyle/>
                    <a:p>
                      <a:pPr fontAlgn="ctr"/>
                      <a:r>
                        <a:rPr lang="nl-BE">
                          <a:effectLst/>
                        </a:rPr>
                        <a:t>Slice All</a:t>
                      </a:r>
                    </a:p>
                  </a:txBody>
                  <a:tcPr marL="76200" marR="76200" marT="38100" marB="38100" anchor="ctr">
                    <a:lnL w="4763" cap="flat" cmpd="sng" algn="ctr">
                      <a:solidFill>
                        <a:srgbClr val="E1E4E5"/>
                      </a:solidFill>
                      <a:prstDash val="solid"/>
                      <a:round/>
                      <a:headEnd type="none" w="med" len="med"/>
                      <a:tailEnd type="none" w="med" len="med"/>
                    </a:lnL>
                    <a:lnR w="4763" cap="flat" cmpd="sng" algn="ctr">
                      <a:solidFill>
                        <a:srgbClr val="E1E4E5"/>
                      </a:solidFill>
                      <a:prstDash val="solid"/>
                      <a:round/>
                      <a:headEnd type="none" w="med" len="med"/>
                      <a:tailEnd type="none" w="med" len="med"/>
                    </a:lnR>
                    <a:lnT w="4763" cap="flat" cmpd="sng" algn="ctr">
                      <a:solidFill>
                        <a:srgbClr val="E1E4E5"/>
                      </a:solidFill>
                      <a:prstDash val="solid"/>
                      <a:round/>
                      <a:headEnd type="none" w="med" len="med"/>
                      <a:tailEnd type="none" w="med" len="med"/>
                    </a:lnT>
                    <a:lnB w="4763" cap="flat" cmpd="sng" algn="ctr">
                      <a:solidFill>
                        <a:srgbClr val="E1E4E5"/>
                      </a:solidFill>
                      <a:prstDash val="solid"/>
                      <a:round/>
                      <a:headEnd type="none" w="med" len="med"/>
                      <a:tailEnd type="none" w="med" len="med"/>
                    </a:lnB>
                    <a:solidFill>
                      <a:srgbClr val="FCFCFC"/>
                    </a:solidFill>
                  </a:tcPr>
                </a:tc>
                <a:tc>
                  <a:txBody>
                    <a:bodyPr/>
                    <a:lstStyle/>
                    <a:p>
                      <a:pPr fontAlgn="ctr"/>
                      <a:r>
                        <a:rPr lang="en-US">
                          <a:effectLst/>
                        </a:rPr>
                        <a:t>When the play-head is overlapping many clips, right click on the play-head, and choose Slice All (it will cut all intersecting clips)</a:t>
                      </a:r>
                    </a:p>
                  </a:txBody>
                  <a:tcPr marL="76200" marR="76200" marT="38100" marB="38100" anchor="ctr">
                    <a:lnL w="4763" cap="flat" cmpd="sng" algn="ctr">
                      <a:solidFill>
                        <a:srgbClr val="E1E4E5"/>
                      </a:solidFill>
                      <a:prstDash val="solid"/>
                      <a:round/>
                      <a:headEnd type="none" w="med" len="med"/>
                      <a:tailEnd type="none" w="med" len="med"/>
                    </a:lnL>
                    <a:lnR w="4763" cap="flat" cmpd="sng" algn="ctr">
                      <a:solidFill>
                        <a:srgbClr val="E1E4E5"/>
                      </a:solidFill>
                      <a:prstDash val="solid"/>
                      <a:round/>
                      <a:headEnd type="none" w="med" len="med"/>
                      <a:tailEnd type="none" w="med" len="med"/>
                    </a:lnR>
                    <a:lnT w="4763" cap="flat" cmpd="sng" algn="ctr">
                      <a:solidFill>
                        <a:srgbClr val="E1E4E5"/>
                      </a:solidFill>
                      <a:prstDash val="solid"/>
                      <a:round/>
                      <a:headEnd type="none" w="med" len="med"/>
                      <a:tailEnd type="none" w="med" len="med"/>
                    </a:lnT>
                    <a:lnB w="4763" cap="flat" cmpd="sng" algn="ctr">
                      <a:solidFill>
                        <a:srgbClr val="E1E4E5"/>
                      </a:solidFill>
                      <a:prstDash val="solid"/>
                      <a:round/>
                      <a:headEnd type="none" w="med" len="med"/>
                      <a:tailEnd type="none" w="med" len="med"/>
                    </a:lnB>
                    <a:solidFill>
                      <a:srgbClr val="FCFCFC"/>
                    </a:solidFill>
                  </a:tcPr>
                </a:tc>
                <a:extLst>
                  <a:ext uri="{0D108BD9-81ED-4DB2-BD59-A6C34878D82A}">
                    <a16:rowId xmlns:a16="http://schemas.microsoft.com/office/drawing/2014/main" val="2864130829"/>
                  </a:ext>
                </a:extLst>
              </a:tr>
              <a:tr h="0">
                <a:tc>
                  <a:txBody>
                    <a:bodyPr/>
                    <a:lstStyle/>
                    <a:p>
                      <a:pPr fontAlgn="ctr"/>
                      <a:r>
                        <a:rPr lang="nl-BE">
                          <a:effectLst/>
                        </a:rPr>
                        <a:t>Resizing Edge</a:t>
                      </a:r>
                    </a:p>
                  </a:txBody>
                  <a:tcPr marL="76200" marR="76200" marT="38100" marB="38100" anchor="ctr">
                    <a:lnL w="4763" cap="flat" cmpd="sng" algn="ctr">
                      <a:solidFill>
                        <a:srgbClr val="E1E4E5"/>
                      </a:solidFill>
                      <a:prstDash val="solid"/>
                      <a:round/>
                      <a:headEnd type="none" w="med" len="med"/>
                      <a:tailEnd type="none" w="med" len="med"/>
                    </a:lnL>
                    <a:lnR w="4763" cap="flat" cmpd="sng" algn="ctr">
                      <a:solidFill>
                        <a:srgbClr val="E1E4E5"/>
                      </a:solidFill>
                      <a:prstDash val="solid"/>
                      <a:round/>
                      <a:headEnd type="none" w="med" len="med"/>
                      <a:tailEnd type="none" w="med" len="med"/>
                    </a:lnR>
                    <a:lnT w="4763" cap="flat" cmpd="sng" algn="ctr">
                      <a:solidFill>
                        <a:srgbClr val="E1E4E5"/>
                      </a:solidFill>
                      <a:prstDash val="solid"/>
                      <a:round/>
                      <a:headEnd type="none" w="med" len="med"/>
                      <a:tailEnd type="none" w="med" len="med"/>
                    </a:lnT>
                    <a:lnB w="4763" cap="flat" cmpd="sng" algn="ctr">
                      <a:solidFill>
                        <a:srgbClr val="E1E4E5"/>
                      </a:solidFill>
                      <a:prstDash val="solid"/>
                      <a:round/>
                      <a:headEnd type="none" w="med" len="med"/>
                      <a:tailEnd type="none" w="med" len="med"/>
                    </a:lnB>
                    <a:solidFill>
                      <a:srgbClr val="F3F6F6"/>
                    </a:solidFill>
                  </a:tcPr>
                </a:tc>
                <a:tc>
                  <a:txBody>
                    <a:bodyPr/>
                    <a:lstStyle/>
                    <a:p>
                      <a:pPr fontAlgn="ctr"/>
                      <a:r>
                        <a:rPr lang="en-US">
                          <a:effectLst/>
                        </a:rPr>
                        <a:t>Mouse over the edge of a clip, and resize the edge</a:t>
                      </a:r>
                    </a:p>
                  </a:txBody>
                  <a:tcPr marL="76200" marR="76200" marT="38100" marB="38100" anchor="ctr">
                    <a:lnL w="4763" cap="flat" cmpd="sng" algn="ctr">
                      <a:solidFill>
                        <a:srgbClr val="E1E4E5"/>
                      </a:solidFill>
                      <a:prstDash val="solid"/>
                      <a:round/>
                      <a:headEnd type="none" w="med" len="med"/>
                      <a:tailEnd type="none" w="med" len="med"/>
                    </a:lnL>
                    <a:lnR w="4763" cap="flat" cmpd="sng" algn="ctr">
                      <a:solidFill>
                        <a:srgbClr val="E1E4E5"/>
                      </a:solidFill>
                      <a:prstDash val="solid"/>
                      <a:round/>
                      <a:headEnd type="none" w="med" len="med"/>
                      <a:tailEnd type="none" w="med" len="med"/>
                    </a:lnR>
                    <a:lnT w="4763" cap="flat" cmpd="sng" algn="ctr">
                      <a:solidFill>
                        <a:srgbClr val="E1E4E5"/>
                      </a:solidFill>
                      <a:prstDash val="solid"/>
                      <a:round/>
                      <a:headEnd type="none" w="med" len="med"/>
                      <a:tailEnd type="none" w="med" len="med"/>
                    </a:lnT>
                    <a:lnB w="4763" cap="flat" cmpd="sng" algn="ctr">
                      <a:solidFill>
                        <a:srgbClr val="E1E4E5"/>
                      </a:solidFill>
                      <a:prstDash val="solid"/>
                      <a:round/>
                      <a:headEnd type="none" w="med" len="med"/>
                      <a:tailEnd type="none" w="med" len="med"/>
                    </a:lnB>
                    <a:solidFill>
                      <a:srgbClr val="F3F6F6"/>
                    </a:solidFill>
                  </a:tcPr>
                </a:tc>
                <a:extLst>
                  <a:ext uri="{0D108BD9-81ED-4DB2-BD59-A6C34878D82A}">
                    <a16:rowId xmlns:a16="http://schemas.microsoft.com/office/drawing/2014/main" val="3341418977"/>
                  </a:ext>
                </a:extLst>
              </a:tr>
              <a:tr h="0">
                <a:tc>
                  <a:txBody>
                    <a:bodyPr/>
                    <a:lstStyle/>
                    <a:p>
                      <a:pPr fontAlgn="ctr"/>
                      <a:r>
                        <a:rPr lang="nl-BE">
                          <a:effectLst/>
                        </a:rPr>
                        <a:t>Split Dialog</a:t>
                      </a:r>
                    </a:p>
                  </a:txBody>
                  <a:tcPr marL="76200" marR="76200" marT="38100" marB="38100" anchor="ctr">
                    <a:lnL w="4763" cap="flat" cmpd="sng" algn="ctr">
                      <a:solidFill>
                        <a:srgbClr val="E1E4E5"/>
                      </a:solidFill>
                      <a:prstDash val="solid"/>
                      <a:round/>
                      <a:headEnd type="none" w="med" len="med"/>
                      <a:tailEnd type="none" w="med" len="med"/>
                    </a:lnL>
                    <a:lnR w="4763" cap="flat" cmpd="sng" algn="ctr">
                      <a:solidFill>
                        <a:srgbClr val="E1E4E5"/>
                      </a:solidFill>
                      <a:prstDash val="solid"/>
                      <a:round/>
                      <a:headEnd type="none" w="med" len="med"/>
                      <a:tailEnd type="none" w="med" len="med"/>
                    </a:lnR>
                    <a:lnT w="4763" cap="flat" cmpd="sng" algn="ctr">
                      <a:solidFill>
                        <a:srgbClr val="E1E4E5"/>
                      </a:solidFill>
                      <a:prstDash val="solid"/>
                      <a:round/>
                      <a:headEnd type="none" w="med" len="med"/>
                      <a:tailEnd type="none" w="med" len="med"/>
                    </a:lnT>
                    <a:lnB w="4763" cap="flat" cmpd="sng" algn="ctr">
                      <a:solidFill>
                        <a:srgbClr val="E1E4E5"/>
                      </a:solidFill>
                      <a:prstDash val="solid"/>
                      <a:round/>
                      <a:headEnd type="none" w="med" len="med"/>
                      <a:tailEnd type="none" w="med" len="med"/>
                    </a:lnB>
                    <a:solidFill>
                      <a:srgbClr val="FCFCFC"/>
                    </a:solidFill>
                  </a:tcPr>
                </a:tc>
                <a:tc>
                  <a:txBody>
                    <a:bodyPr/>
                    <a:lstStyle/>
                    <a:p>
                      <a:pPr fontAlgn="ctr"/>
                      <a:r>
                        <a:rPr lang="en-US">
                          <a:effectLst/>
                        </a:rPr>
                        <a:t>Right click on a file, and choose </a:t>
                      </a:r>
                      <a:r>
                        <a:rPr lang="en-US" b="1">
                          <a:effectLst/>
                        </a:rPr>
                        <a:t>Split Clip</a:t>
                      </a:r>
                      <a:r>
                        <a:rPr lang="en-US">
                          <a:effectLst/>
                        </a:rPr>
                        <a:t>. A dialog will appear which allows for creating lots of small cuts in a single video file.</a:t>
                      </a:r>
                    </a:p>
                  </a:txBody>
                  <a:tcPr marL="76200" marR="76200" marT="38100" marB="38100" anchor="ctr">
                    <a:lnL w="4763" cap="flat" cmpd="sng" algn="ctr">
                      <a:solidFill>
                        <a:srgbClr val="E1E4E5"/>
                      </a:solidFill>
                      <a:prstDash val="solid"/>
                      <a:round/>
                      <a:headEnd type="none" w="med" len="med"/>
                      <a:tailEnd type="none" w="med" len="med"/>
                    </a:lnL>
                    <a:lnR w="4763" cap="flat" cmpd="sng" algn="ctr">
                      <a:solidFill>
                        <a:srgbClr val="E1E4E5"/>
                      </a:solidFill>
                      <a:prstDash val="solid"/>
                      <a:round/>
                      <a:headEnd type="none" w="med" len="med"/>
                      <a:tailEnd type="none" w="med" len="med"/>
                    </a:lnR>
                    <a:lnT w="4763" cap="flat" cmpd="sng" algn="ctr">
                      <a:solidFill>
                        <a:srgbClr val="E1E4E5"/>
                      </a:solidFill>
                      <a:prstDash val="solid"/>
                      <a:round/>
                      <a:headEnd type="none" w="med" len="med"/>
                      <a:tailEnd type="none" w="med" len="med"/>
                    </a:lnT>
                    <a:lnB w="4763" cap="flat" cmpd="sng" algn="ctr">
                      <a:solidFill>
                        <a:srgbClr val="E1E4E5"/>
                      </a:solidFill>
                      <a:prstDash val="solid"/>
                      <a:round/>
                      <a:headEnd type="none" w="med" len="med"/>
                      <a:tailEnd type="none" w="med" len="med"/>
                    </a:lnB>
                    <a:solidFill>
                      <a:srgbClr val="FCFCFC"/>
                    </a:solidFill>
                  </a:tcPr>
                </a:tc>
                <a:extLst>
                  <a:ext uri="{0D108BD9-81ED-4DB2-BD59-A6C34878D82A}">
                    <a16:rowId xmlns:a16="http://schemas.microsoft.com/office/drawing/2014/main" val="1227679419"/>
                  </a:ext>
                </a:extLst>
              </a:tr>
              <a:tr h="0">
                <a:tc>
                  <a:txBody>
                    <a:bodyPr/>
                    <a:lstStyle/>
                    <a:p>
                      <a:pPr fontAlgn="ctr"/>
                      <a:r>
                        <a:rPr lang="nl-BE">
                          <a:effectLst/>
                        </a:rPr>
                        <a:t>Razor Tool</a:t>
                      </a:r>
                    </a:p>
                  </a:txBody>
                  <a:tcPr marL="76200" marR="76200" marT="38100" marB="38100" anchor="ctr">
                    <a:lnL w="4763" cap="flat" cmpd="sng" algn="ctr">
                      <a:solidFill>
                        <a:srgbClr val="E1E4E5"/>
                      </a:solidFill>
                      <a:prstDash val="solid"/>
                      <a:round/>
                      <a:headEnd type="none" w="med" len="med"/>
                      <a:tailEnd type="none" w="med" len="med"/>
                    </a:lnL>
                    <a:lnR w="4763" cap="flat" cmpd="sng" algn="ctr">
                      <a:solidFill>
                        <a:srgbClr val="E1E4E5"/>
                      </a:solidFill>
                      <a:prstDash val="solid"/>
                      <a:round/>
                      <a:headEnd type="none" w="med" len="med"/>
                      <a:tailEnd type="none" w="med" len="med"/>
                    </a:lnR>
                    <a:lnT w="4763" cap="flat" cmpd="sng" algn="ctr">
                      <a:solidFill>
                        <a:srgbClr val="E1E4E5"/>
                      </a:solidFill>
                      <a:prstDash val="solid"/>
                      <a:round/>
                      <a:headEnd type="none" w="med" len="med"/>
                      <a:tailEnd type="none" w="med" len="med"/>
                    </a:lnT>
                    <a:lnB w="4763" cap="flat" cmpd="sng" algn="ctr">
                      <a:solidFill>
                        <a:srgbClr val="E1E4E5"/>
                      </a:solidFill>
                      <a:prstDash val="solid"/>
                      <a:round/>
                      <a:headEnd type="none" w="med" len="med"/>
                      <a:tailEnd type="none" w="med" len="med"/>
                    </a:lnB>
                    <a:solidFill>
                      <a:srgbClr val="F3F6F6"/>
                    </a:solidFill>
                  </a:tcPr>
                </a:tc>
                <a:tc>
                  <a:txBody>
                    <a:bodyPr/>
                    <a:lstStyle/>
                    <a:p>
                      <a:pPr fontAlgn="ctr"/>
                      <a:r>
                        <a:rPr lang="en-US" dirty="0">
                          <a:effectLst/>
                        </a:rPr>
                        <a:t>The razor tool cuts a clip wherever you click, so be careful. Easy and dangerous.</a:t>
                      </a:r>
                    </a:p>
                  </a:txBody>
                  <a:tcPr marL="76200" marR="76200" marT="38100" marB="38100" anchor="ctr">
                    <a:lnL w="4763" cap="flat" cmpd="sng" algn="ctr">
                      <a:solidFill>
                        <a:srgbClr val="E1E4E5"/>
                      </a:solidFill>
                      <a:prstDash val="solid"/>
                      <a:round/>
                      <a:headEnd type="none" w="med" len="med"/>
                      <a:tailEnd type="none" w="med" len="med"/>
                    </a:lnL>
                    <a:lnR w="4763" cap="flat" cmpd="sng" algn="ctr">
                      <a:solidFill>
                        <a:srgbClr val="E1E4E5"/>
                      </a:solidFill>
                      <a:prstDash val="solid"/>
                      <a:round/>
                      <a:headEnd type="none" w="med" len="med"/>
                      <a:tailEnd type="none" w="med" len="med"/>
                    </a:lnR>
                    <a:lnT w="4763" cap="flat" cmpd="sng" algn="ctr">
                      <a:solidFill>
                        <a:srgbClr val="E1E4E5"/>
                      </a:solidFill>
                      <a:prstDash val="solid"/>
                      <a:round/>
                      <a:headEnd type="none" w="med" len="med"/>
                      <a:tailEnd type="none" w="med" len="med"/>
                    </a:lnT>
                    <a:lnB w="4763" cap="flat" cmpd="sng" algn="ctr">
                      <a:solidFill>
                        <a:srgbClr val="E1E4E5"/>
                      </a:solidFill>
                      <a:prstDash val="solid"/>
                      <a:round/>
                      <a:headEnd type="none" w="med" len="med"/>
                      <a:tailEnd type="none" w="med" len="med"/>
                    </a:lnB>
                    <a:solidFill>
                      <a:srgbClr val="F3F6F6"/>
                    </a:solidFill>
                  </a:tcPr>
                </a:tc>
                <a:extLst>
                  <a:ext uri="{0D108BD9-81ED-4DB2-BD59-A6C34878D82A}">
                    <a16:rowId xmlns:a16="http://schemas.microsoft.com/office/drawing/2014/main" val="1663282124"/>
                  </a:ext>
                </a:extLst>
              </a:tr>
            </a:tbl>
          </a:graphicData>
        </a:graphic>
      </p:graphicFrame>
    </p:spTree>
    <p:extLst>
      <p:ext uri="{BB962C8B-B14F-4D97-AF65-F5344CB8AC3E}">
        <p14:creationId xmlns:p14="http://schemas.microsoft.com/office/powerpoint/2010/main" val="9232484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71BAE4F-3A83-4ABE-AC0D-DBA64F1245E0}"/>
              </a:ext>
            </a:extLst>
          </p:cNvPr>
          <p:cNvSpPr>
            <a:spLocks noGrp="1"/>
          </p:cNvSpPr>
          <p:nvPr>
            <p:ph type="body" sz="quarter" idx="17"/>
          </p:nvPr>
        </p:nvSpPr>
        <p:spPr/>
        <p:txBody>
          <a:bodyPr/>
          <a:lstStyle/>
          <a:p>
            <a:r>
              <a:rPr lang="nl-NL" dirty="0"/>
              <a:t>Transformeren</a:t>
            </a:r>
          </a:p>
          <a:p>
            <a:pPr marL="342900" indent="-342900">
              <a:buFont typeface="Wingdings" panose="05000000000000000000" pitchFamily="2" charset="2"/>
              <a:buChar char="à"/>
            </a:pPr>
            <a:r>
              <a:rPr lang="nl-NL" dirty="0">
                <a:sym typeface="Wingdings" panose="05000000000000000000" pitchFamily="2" charset="2"/>
              </a:rPr>
              <a:t>Rechtermuisknop</a:t>
            </a:r>
          </a:p>
          <a:p>
            <a:pPr marL="342900" indent="-342900">
              <a:buFont typeface="Wingdings" panose="05000000000000000000" pitchFamily="2" charset="2"/>
              <a:buChar char="à"/>
            </a:pPr>
            <a:endParaRPr lang="nl-NL" dirty="0">
              <a:sym typeface="Wingdings" panose="05000000000000000000" pitchFamily="2" charset="2"/>
            </a:endParaRPr>
          </a:p>
          <a:p>
            <a:pPr marL="342900" indent="-342900">
              <a:buFont typeface="Wingdings" panose="05000000000000000000" pitchFamily="2" charset="2"/>
              <a:buChar char="à"/>
            </a:pPr>
            <a:endParaRPr lang="nl-NL" dirty="0">
              <a:sym typeface="Wingdings" panose="05000000000000000000" pitchFamily="2" charset="2"/>
            </a:endParaRPr>
          </a:p>
          <a:p>
            <a:pPr marL="342900" indent="-342900">
              <a:buFont typeface="Wingdings" panose="05000000000000000000" pitchFamily="2" charset="2"/>
              <a:buChar char="à"/>
            </a:pPr>
            <a:r>
              <a:rPr lang="nl-NL" dirty="0">
                <a:sym typeface="Wingdings" panose="05000000000000000000" pitchFamily="2" charset="2"/>
              </a:rPr>
              <a:t>Handig voor</a:t>
            </a:r>
          </a:p>
          <a:p>
            <a:pPr marL="800123" lvl="1" indent="-342900">
              <a:buFont typeface="Wingdings" panose="05000000000000000000" pitchFamily="2" charset="2"/>
              <a:buChar char="à"/>
            </a:pPr>
            <a:r>
              <a:rPr lang="nl-NL" dirty="0">
                <a:sym typeface="Wingdings" panose="05000000000000000000" pitchFamily="2" charset="2"/>
              </a:rPr>
              <a:t>Kleine infoteksten</a:t>
            </a:r>
          </a:p>
          <a:p>
            <a:pPr marL="800123" lvl="1" indent="-342900">
              <a:buFont typeface="Wingdings" panose="05000000000000000000" pitchFamily="2" charset="2"/>
              <a:buChar char="à"/>
            </a:pPr>
            <a:r>
              <a:rPr lang="nl-NL" dirty="0">
                <a:sym typeface="Wingdings" panose="05000000000000000000" pitchFamily="2" charset="2"/>
              </a:rPr>
              <a:t>Verduidelijkende afbeeldingen</a:t>
            </a:r>
          </a:p>
          <a:p>
            <a:pPr marL="800123" lvl="1" indent="-342900">
              <a:buFont typeface="Wingdings" panose="05000000000000000000" pitchFamily="2" charset="2"/>
              <a:buChar char="à"/>
            </a:pPr>
            <a:r>
              <a:rPr lang="nl-NL" dirty="0">
                <a:sym typeface="Wingdings" panose="05000000000000000000" pitchFamily="2" charset="2"/>
              </a:rPr>
              <a:t>Aanpassen van grootte ondertitels</a:t>
            </a:r>
          </a:p>
          <a:p>
            <a:pPr lvl="1"/>
            <a:endParaRPr lang="nl-BE" dirty="0"/>
          </a:p>
        </p:txBody>
      </p:sp>
      <p:sp>
        <p:nvSpPr>
          <p:cNvPr id="3" name="Titel 2">
            <a:extLst>
              <a:ext uri="{FF2B5EF4-FFF2-40B4-BE49-F238E27FC236}">
                <a16:creationId xmlns:a16="http://schemas.microsoft.com/office/drawing/2014/main" id="{CFFC8990-6EB8-4C3D-9245-2A48AB5AB7F6}"/>
              </a:ext>
            </a:extLst>
          </p:cNvPr>
          <p:cNvSpPr>
            <a:spLocks noGrp="1"/>
          </p:cNvSpPr>
          <p:nvPr>
            <p:ph type="title"/>
          </p:nvPr>
        </p:nvSpPr>
        <p:spPr/>
        <p:txBody>
          <a:bodyPr/>
          <a:lstStyle/>
          <a:p>
            <a:r>
              <a:rPr lang="nl-NL" dirty="0"/>
              <a:t>Onderdelen: Tijdlijn - bewerken</a:t>
            </a:r>
            <a:endParaRPr lang="nl-BE" dirty="0"/>
          </a:p>
        </p:txBody>
      </p:sp>
      <p:pic>
        <p:nvPicPr>
          <p:cNvPr id="4098" name="Picture 2">
            <a:extLst>
              <a:ext uri="{FF2B5EF4-FFF2-40B4-BE49-F238E27FC236}">
                <a16:creationId xmlns:a16="http://schemas.microsoft.com/office/drawing/2014/main" id="{4CFB4665-A1B8-4767-B7FB-C6FA2F19C8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5857" y="1219198"/>
            <a:ext cx="5676144" cy="33477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81568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80661197-87C8-4CBE-8FAC-DCB81FB59A06}"/>
              </a:ext>
            </a:extLst>
          </p:cNvPr>
          <p:cNvSpPr>
            <a:spLocks noGrp="1"/>
          </p:cNvSpPr>
          <p:nvPr>
            <p:ph type="body" sz="quarter" idx="17"/>
          </p:nvPr>
        </p:nvSpPr>
        <p:spPr/>
        <p:txBody>
          <a:bodyPr/>
          <a:lstStyle/>
          <a:p>
            <a:r>
              <a:rPr lang="nl-NL" dirty="0"/>
              <a:t>(Onder)titels</a:t>
            </a:r>
          </a:p>
          <a:p>
            <a:pPr marL="342900" indent="-342900">
              <a:buFont typeface="Arial" panose="020B0604020202020204" pitchFamily="34" charset="0"/>
              <a:buChar char="•"/>
            </a:pPr>
            <a:r>
              <a:rPr lang="nl-NL" dirty="0"/>
              <a:t>Titels</a:t>
            </a:r>
          </a:p>
          <a:p>
            <a:pPr marL="342900" indent="-342900">
              <a:buFont typeface="Wingdings" panose="05000000000000000000" pitchFamily="2" charset="2"/>
              <a:buChar char="à"/>
            </a:pPr>
            <a:r>
              <a:rPr lang="nl-NL" dirty="0">
                <a:sym typeface="Wingdings" panose="05000000000000000000" pitchFamily="2" charset="2"/>
              </a:rPr>
              <a:t>Voettekst 2</a:t>
            </a:r>
          </a:p>
          <a:p>
            <a:pPr marL="342900" indent="-342900">
              <a:buFont typeface="Wingdings" panose="05000000000000000000" pitchFamily="2" charset="2"/>
              <a:buChar char="à"/>
            </a:pPr>
            <a:r>
              <a:rPr lang="nl-NL" dirty="0">
                <a:sym typeface="Wingdings" panose="05000000000000000000" pitchFamily="2" charset="2"/>
              </a:rPr>
              <a:t>Kleur aanpassen</a:t>
            </a:r>
            <a:endParaRPr lang="nl-NL" dirty="0"/>
          </a:p>
          <a:p>
            <a:pPr marL="342900" indent="-342900">
              <a:buFont typeface="Arial" panose="020B0604020202020204" pitchFamily="34" charset="0"/>
              <a:buChar char="•"/>
            </a:pPr>
            <a:endParaRPr lang="nl-NL" dirty="0"/>
          </a:p>
          <a:p>
            <a:pPr marL="342900" indent="-342900">
              <a:buFont typeface="Arial" panose="020B0604020202020204" pitchFamily="34" charset="0"/>
              <a:buChar char="•"/>
            </a:pPr>
            <a:endParaRPr lang="nl-BE" dirty="0"/>
          </a:p>
        </p:txBody>
      </p:sp>
      <p:sp>
        <p:nvSpPr>
          <p:cNvPr id="3" name="Titel 2">
            <a:extLst>
              <a:ext uri="{FF2B5EF4-FFF2-40B4-BE49-F238E27FC236}">
                <a16:creationId xmlns:a16="http://schemas.microsoft.com/office/drawing/2014/main" id="{4F6B3127-FE8F-4006-B2EA-4DEE99C096A4}"/>
              </a:ext>
            </a:extLst>
          </p:cNvPr>
          <p:cNvSpPr>
            <a:spLocks noGrp="1"/>
          </p:cNvSpPr>
          <p:nvPr>
            <p:ph type="title"/>
          </p:nvPr>
        </p:nvSpPr>
        <p:spPr/>
        <p:txBody>
          <a:bodyPr/>
          <a:lstStyle/>
          <a:p>
            <a:r>
              <a:rPr lang="nl-NL" dirty="0"/>
              <a:t>Onderdelen: Tijdlijn - bewerken</a:t>
            </a:r>
            <a:endParaRPr lang="nl-BE" dirty="0"/>
          </a:p>
        </p:txBody>
      </p:sp>
      <p:pic>
        <p:nvPicPr>
          <p:cNvPr id="4" name="Afbeelding 3">
            <a:extLst>
              <a:ext uri="{FF2B5EF4-FFF2-40B4-BE49-F238E27FC236}">
                <a16:creationId xmlns:a16="http://schemas.microsoft.com/office/drawing/2014/main" id="{57B3010E-AEEF-4192-B28C-8E20FD290199}"/>
              </a:ext>
            </a:extLst>
          </p:cNvPr>
          <p:cNvPicPr>
            <a:picLocks noChangeAspect="1"/>
          </p:cNvPicPr>
          <p:nvPr/>
        </p:nvPicPr>
        <p:blipFill>
          <a:blip r:embed="rId2"/>
          <a:stretch>
            <a:fillRect/>
          </a:stretch>
        </p:blipFill>
        <p:spPr>
          <a:xfrm>
            <a:off x="4009726" y="1158658"/>
            <a:ext cx="8610247" cy="6858000"/>
          </a:xfrm>
          <a:prstGeom prst="rect">
            <a:avLst/>
          </a:prstGeom>
        </p:spPr>
      </p:pic>
    </p:spTree>
    <p:extLst>
      <p:ext uri="{BB962C8B-B14F-4D97-AF65-F5344CB8AC3E}">
        <p14:creationId xmlns:p14="http://schemas.microsoft.com/office/powerpoint/2010/main" val="11046889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E1980D59-1F8C-41C0-BE90-52CCD113EC4B}"/>
              </a:ext>
            </a:extLst>
          </p:cNvPr>
          <p:cNvSpPr>
            <a:spLocks noGrp="1"/>
          </p:cNvSpPr>
          <p:nvPr>
            <p:ph type="body" sz="quarter" idx="17"/>
          </p:nvPr>
        </p:nvSpPr>
        <p:spPr/>
        <p:txBody>
          <a:bodyPr/>
          <a:lstStyle/>
          <a:p>
            <a:r>
              <a:rPr lang="nl-NL" dirty="0"/>
              <a:t>Timing aanpassen aan gesproken tekst</a:t>
            </a:r>
          </a:p>
          <a:p>
            <a:r>
              <a:rPr lang="nl-NL" dirty="0"/>
              <a:t>= Tijdrovend en traag</a:t>
            </a:r>
            <a:endParaRPr lang="nl-BE" dirty="0"/>
          </a:p>
        </p:txBody>
      </p:sp>
      <p:sp>
        <p:nvSpPr>
          <p:cNvPr id="3" name="Titel 2">
            <a:extLst>
              <a:ext uri="{FF2B5EF4-FFF2-40B4-BE49-F238E27FC236}">
                <a16:creationId xmlns:a16="http://schemas.microsoft.com/office/drawing/2014/main" id="{7DC8CC1A-2164-49EF-9BDF-6C62206C5CDA}"/>
              </a:ext>
            </a:extLst>
          </p:cNvPr>
          <p:cNvSpPr>
            <a:spLocks noGrp="1"/>
          </p:cNvSpPr>
          <p:nvPr>
            <p:ph type="title"/>
          </p:nvPr>
        </p:nvSpPr>
        <p:spPr/>
        <p:txBody>
          <a:bodyPr/>
          <a:lstStyle/>
          <a:p>
            <a:r>
              <a:rPr lang="nl-NL" dirty="0"/>
              <a:t>Onderdelen: Tijdlijn - bewerken</a:t>
            </a:r>
            <a:endParaRPr lang="nl-BE" dirty="0"/>
          </a:p>
        </p:txBody>
      </p:sp>
      <p:pic>
        <p:nvPicPr>
          <p:cNvPr id="4" name="Afbeelding 3">
            <a:extLst>
              <a:ext uri="{FF2B5EF4-FFF2-40B4-BE49-F238E27FC236}">
                <a16:creationId xmlns:a16="http://schemas.microsoft.com/office/drawing/2014/main" id="{E19327A0-E4AF-4A01-9822-AF9867D7FAF4}"/>
              </a:ext>
            </a:extLst>
          </p:cNvPr>
          <p:cNvPicPr>
            <a:picLocks noChangeAspect="1"/>
          </p:cNvPicPr>
          <p:nvPr/>
        </p:nvPicPr>
        <p:blipFill>
          <a:blip r:embed="rId2"/>
          <a:stretch>
            <a:fillRect/>
          </a:stretch>
        </p:blipFill>
        <p:spPr>
          <a:xfrm>
            <a:off x="5101688" y="1931096"/>
            <a:ext cx="6505764" cy="4930846"/>
          </a:xfrm>
          <a:prstGeom prst="rect">
            <a:avLst/>
          </a:prstGeom>
        </p:spPr>
      </p:pic>
    </p:spTree>
    <p:extLst>
      <p:ext uri="{BB962C8B-B14F-4D97-AF65-F5344CB8AC3E}">
        <p14:creationId xmlns:p14="http://schemas.microsoft.com/office/powerpoint/2010/main" val="24483536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4AF28FD-DD4F-4753-96C1-37F82014B961}"/>
              </a:ext>
            </a:extLst>
          </p:cNvPr>
          <p:cNvSpPr>
            <a:spLocks noGrp="1"/>
          </p:cNvSpPr>
          <p:nvPr>
            <p:ph type="body" sz="quarter" idx="17"/>
          </p:nvPr>
        </p:nvSpPr>
        <p:spPr/>
        <p:txBody>
          <a:bodyPr/>
          <a:lstStyle/>
          <a:p>
            <a:r>
              <a:rPr lang="nl-NL" dirty="0"/>
              <a:t>Formaat</a:t>
            </a:r>
          </a:p>
          <a:p>
            <a:r>
              <a:rPr lang="nl-NL" dirty="0"/>
              <a:t>	MP4</a:t>
            </a:r>
          </a:p>
          <a:p>
            <a:endParaRPr lang="nl-NL" dirty="0"/>
          </a:p>
          <a:p>
            <a:r>
              <a:rPr lang="nl-NL" dirty="0"/>
              <a:t>Uploaden?</a:t>
            </a:r>
          </a:p>
          <a:p>
            <a:pPr marL="342900" indent="-342900">
              <a:buFontTx/>
              <a:buChar char="-"/>
            </a:pPr>
            <a:r>
              <a:rPr lang="nl-NL" dirty="0"/>
              <a:t>Met copyright</a:t>
            </a:r>
          </a:p>
          <a:p>
            <a:pPr marL="800123" lvl="1" indent="-342900">
              <a:buFontTx/>
              <a:buChar char="-"/>
            </a:pPr>
            <a:r>
              <a:rPr lang="nl-NL" dirty="0"/>
              <a:t>Enkel leerplatform</a:t>
            </a:r>
          </a:p>
          <a:p>
            <a:pPr marL="800123" lvl="1" indent="-342900">
              <a:buFontTx/>
              <a:buChar char="-"/>
            </a:pPr>
            <a:endParaRPr lang="nl-NL" dirty="0"/>
          </a:p>
          <a:p>
            <a:pPr marL="342900" indent="-342900">
              <a:buFontTx/>
              <a:buChar char="-"/>
            </a:pPr>
            <a:r>
              <a:rPr lang="nl-NL" dirty="0"/>
              <a:t>Zonder copyright</a:t>
            </a:r>
          </a:p>
          <a:p>
            <a:pPr marL="800123" lvl="1" indent="-342900">
              <a:buFontTx/>
              <a:buChar char="-"/>
            </a:pPr>
            <a:r>
              <a:rPr lang="nl-NL" dirty="0" err="1"/>
              <a:t>Youtube</a:t>
            </a:r>
            <a:r>
              <a:rPr lang="nl-NL" dirty="0"/>
              <a:t>, </a:t>
            </a:r>
            <a:r>
              <a:rPr lang="nl-NL" dirty="0" err="1"/>
              <a:t>enz</a:t>
            </a:r>
            <a:endParaRPr lang="nl-BE" dirty="0"/>
          </a:p>
        </p:txBody>
      </p:sp>
      <p:sp>
        <p:nvSpPr>
          <p:cNvPr id="3" name="Titel 2">
            <a:extLst>
              <a:ext uri="{FF2B5EF4-FFF2-40B4-BE49-F238E27FC236}">
                <a16:creationId xmlns:a16="http://schemas.microsoft.com/office/drawing/2014/main" id="{11B7484E-B903-4843-AFAC-477C8A59B9AF}"/>
              </a:ext>
            </a:extLst>
          </p:cNvPr>
          <p:cNvSpPr>
            <a:spLocks noGrp="1"/>
          </p:cNvSpPr>
          <p:nvPr>
            <p:ph type="title"/>
          </p:nvPr>
        </p:nvSpPr>
        <p:spPr/>
        <p:txBody>
          <a:bodyPr/>
          <a:lstStyle/>
          <a:p>
            <a:r>
              <a:rPr lang="nl-NL" dirty="0"/>
              <a:t>Onderdelen - exporteren</a:t>
            </a:r>
            <a:endParaRPr lang="nl-BE" dirty="0"/>
          </a:p>
        </p:txBody>
      </p:sp>
      <p:pic>
        <p:nvPicPr>
          <p:cNvPr id="2050" name="Picture 2">
            <a:extLst>
              <a:ext uri="{FF2B5EF4-FFF2-40B4-BE49-F238E27FC236}">
                <a16:creationId xmlns:a16="http://schemas.microsoft.com/office/drawing/2014/main" id="{03FEE281-43A3-4C89-B2E8-312BD718CC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83808" y="229644"/>
            <a:ext cx="7326356" cy="62630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24719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F9FB9D93-79EB-4D68-994D-652963935059}"/>
              </a:ext>
            </a:extLst>
          </p:cNvPr>
          <p:cNvSpPr>
            <a:spLocks noGrp="1"/>
          </p:cNvSpPr>
          <p:nvPr>
            <p:ph type="ctrTitle"/>
          </p:nvPr>
        </p:nvSpPr>
        <p:spPr/>
        <p:txBody>
          <a:bodyPr/>
          <a:lstStyle/>
          <a:p>
            <a:r>
              <a:rPr lang="nl-NL" dirty="0"/>
              <a:t>Oefeningen</a:t>
            </a:r>
            <a:endParaRPr lang="nl-BE" dirty="0"/>
          </a:p>
        </p:txBody>
      </p:sp>
      <p:sp>
        <p:nvSpPr>
          <p:cNvPr id="5" name="Ondertitel 4">
            <a:extLst>
              <a:ext uri="{FF2B5EF4-FFF2-40B4-BE49-F238E27FC236}">
                <a16:creationId xmlns:a16="http://schemas.microsoft.com/office/drawing/2014/main" id="{8D5122F0-E99B-46E2-AAAA-B566B700B9F5}"/>
              </a:ext>
            </a:extLst>
          </p:cNvPr>
          <p:cNvSpPr>
            <a:spLocks noGrp="1"/>
          </p:cNvSpPr>
          <p:nvPr>
            <p:ph type="subTitle" idx="1"/>
          </p:nvPr>
        </p:nvSpPr>
        <p:spPr/>
        <p:txBody>
          <a:bodyPr/>
          <a:lstStyle/>
          <a:p>
            <a:endParaRPr lang="nl-BE"/>
          </a:p>
        </p:txBody>
      </p:sp>
    </p:spTree>
    <p:extLst>
      <p:ext uri="{BB962C8B-B14F-4D97-AF65-F5344CB8AC3E}">
        <p14:creationId xmlns:p14="http://schemas.microsoft.com/office/powerpoint/2010/main" val="20183262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F8A640AC-4DA4-49D3-BBB0-658A2BA3FEF5}"/>
              </a:ext>
            </a:extLst>
          </p:cNvPr>
          <p:cNvSpPr>
            <a:spLocks noGrp="1"/>
          </p:cNvSpPr>
          <p:nvPr>
            <p:ph type="ctrTitle"/>
          </p:nvPr>
        </p:nvSpPr>
        <p:spPr/>
        <p:txBody>
          <a:bodyPr/>
          <a:lstStyle/>
          <a:p>
            <a:r>
              <a:rPr lang="nl-NL" dirty="0"/>
              <a:t>Wat gaan we doen?</a:t>
            </a:r>
            <a:endParaRPr lang="nl-BE" dirty="0"/>
          </a:p>
        </p:txBody>
      </p:sp>
      <p:sp>
        <p:nvSpPr>
          <p:cNvPr id="5" name="Ondertitel 4">
            <a:extLst>
              <a:ext uri="{FF2B5EF4-FFF2-40B4-BE49-F238E27FC236}">
                <a16:creationId xmlns:a16="http://schemas.microsoft.com/office/drawing/2014/main" id="{90F775F5-9E57-472A-A24A-E3374E5CEB6F}"/>
              </a:ext>
            </a:extLst>
          </p:cNvPr>
          <p:cNvSpPr>
            <a:spLocks noGrp="1"/>
          </p:cNvSpPr>
          <p:nvPr>
            <p:ph type="subTitle" idx="1"/>
          </p:nvPr>
        </p:nvSpPr>
        <p:spPr/>
        <p:txBody>
          <a:bodyPr/>
          <a:lstStyle/>
          <a:p>
            <a:r>
              <a:rPr lang="nl-NL" dirty="0"/>
              <a:t>Wat is videobewerking</a:t>
            </a:r>
            <a:endParaRPr lang="nl-BE" dirty="0"/>
          </a:p>
          <a:p>
            <a:r>
              <a:rPr lang="nl-BE" dirty="0"/>
              <a:t>Copyright &amp; beelden</a:t>
            </a:r>
          </a:p>
          <a:p>
            <a:r>
              <a:rPr lang="nl-BE" dirty="0"/>
              <a:t>Tips &amp; tricks voor je begint</a:t>
            </a:r>
          </a:p>
          <a:p>
            <a:r>
              <a:rPr lang="nl-BE" dirty="0"/>
              <a:t>Tutorial Kinemaster (smartphone)</a:t>
            </a:r>
          </a:p>
          <a:p>
            <a:pPr lvl="1"/>
            <a:r>
              <a:rPr lang="nl-BE" dirty="0">
                <a:solidFill>
                  <a:schemeClr val="bg1"/>
                </a:solidFill>
              </a:rPr>
              <a:t>PAUZE</a:t>
            </a:r>
          </a:p>
          <a:p>
            <a:r>
              <a:rPr lang="nl-BE" dirty="0"/>
              <a:t>Tutorial </a:t>
            </a:r>
            <a:r>
              <a:rPr lang="nl-BE" dirty="0" err="1"/>
              <a:t>OpenShot</a:t>
            </a:r>
            <a:r>
              <a:rPr lang="nl-BE" dirty="0"/>
              <a:t> Video Editor (laptop)</a:t>
            </a:r>
          </a:p>
          <a:p>
            <a:r>
              <a:rPr lang="nl-BE" dirty="0"/>
              <a:t>Oefeningen</a:t>
            </a:r>
          </a:p>
          <a:p>
            <a:r>
              <a:rPr lang="nl-BE" dirty="0"/>
              <a:t>Export</a:t>
            </a:r>
            <a:endParaRPr lang="nl-NL" dirty="0"/>
          </a:p>
        </p:txBody>
      </p:sp>
      <p:pic>
        <p:nvPicPr>
          <p:cNvPr id="7" name="Afbeelding 6">
            <a:extLst>
              <a:ext uri="{FF2B5EF4-FFF2-40B4-BE49-F238E27FC236}">
                <a16:creationId xmlns:a16="http://schemas.microsoft.com/office/drawing/2014/main" id="{83635E84-3E0E-41FB-A2A9-73667B19AC1E}"/>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8612" b="92802" l="6125" r="90000">
                        <a14:foregroundMark x1="28375" y1="50643" x2="28375" y2="50643"/>
                        <a14:foregroundMark x1="39250" y1="39332" x2="39250" y2="39332"/>
                        <a14:foregroundMark x1="53125" y1="19537" x2="53125" y2="19537"/>
                        <a14:foregroundMark x1="47375" y1="13496" x2="47375" y2="13496"/>
                        <a14:foregroundMark x1="47375" y1="13496" x2="60750" y2="14910"/>
                        <a14:foregroundMark x1="60750" y1="14910" x2="70625" y2="24293"/>
                        <a14:foregroundMark x1="70625" y1="24293" x2="83750" y2="47558"/>
                        <a14:foregroundMark x1="31875" y1="26478" x2="31875" y2="35604"/>
                        <a14:foregroundMark x1="49000" y1="34704" x2="49000" y2="42802"/>
                        <a14:foregroundMark x1="56875" y1="34319" x2="57250" y2="42802"/>
                        <a14:foregroundMark x1="62750" y1="52956" x2="62125" y2="58355"/>
                        <a14:foregroundMark x1="46375" y1="55784" x2="47250" y2="62211"/>
                        <a14:foregroundMark x1="37000" y1="48843" x2="37000" y2="56170"/>
                        <a14:foregroundMark x1="40375" y1="86118" x2="28125" y2="82519"/>
                        <a14:foregroundMark x1="28125" y1="82519" x2="28125" y2="82519"/>
                        <a14:foregroundMark x1="16375" y1="37532" x2="16000" y2="53342"/>
                        <a14:foregroundMark x1="26750" y1="48458" x2="26750" y2="59126"/>
                        <a14:foregroundMark x1="6625" y1="49100" x2="6125" y2="53342"/>
                        <a14:foregroundMark x1="45000" y1="8997" x2="48625" y2="8740"/>
                        <a14:foregroundMark x1="39375" y1="21979" x2="42375" y2="24036"/>
                        <a14:foregroundMark x1="38125" y1="29820" x2="38125" y2="33290"/>
                        <a14:foregroundMark x1="73125" y1="53342" x2="74250" y2="59769"/>
                        <a14:foregroundMark x1="54875" y1="53728" x2="54875" y2="58483"/>
                        <a14:foregroundMark x1="45250" y1="92802" x2="49000" y2="92802"/>
                        <a14:foregroundMark x1="90000" y1="49100" x2="90000" y2="49357"/>
                      </a14:backgroundRemoval>
                    </a14:imgEffect>
                  </a14:imgLayer>
                </a14:imgProps>
              </a:ext>
              <a:ext uri="{28A0092B-C50C-407E-A947-70E740481C1C}">
                <a14:useLocalDpi xmlns:a14="http://schemas.microsoft.com/office/drawing/2010/main" val="0"/>
              </a:ext>
            </a:extLst>
          </a:blip>
          <a:stretch>
            <a:fillRect/>
          </a:stretch>
        </p:blipFill>
        <p:spPr>
          <a:xfrm>
            <a:off x="10494405" y="5348905"/>
            <a:ext cx="1551769" cy="1509095"/>
          </a:xfrm>
          <a:prstGeom prst="rect">
            <a:avLst/>
          </a:prstGeom>
        </p:spPr>
      </p:pic>
    </p:spTree>
    <p:extLst>
      <p:ext uri="{BB962C8B-B14F-4D97-AF65-F5344CB8AC3E}">
        <p14:creationId xmlns:p14="http://schemas.microsoft.com/office/powerpoint/2010/main" val="11652407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28D2E103-983E-47DD-B75E-EAEF493CE874}"/>
              </a:ext>
            </a:extLst>
          </p:cNvPr>
          <p:cNvSpPr>
            <a:spLocks noGrp="1"/>
          </p:cNvSpPr>
          <p:nvPr>
            <p:ph type="body" sz="quarter" idx="17"/>
          </p:nvPr>
        </p:nvSpPr>
        <p:spPr/>
        <p:txBody>
          <a:bodyPr/>
          <a:lstStyle/>
          <a:p>
            <a:pPr lvl="1" fontAlgn="ctr"/>
            <a:r>
              <a:rPr lang="nl-NL" dirty="0"/>
              <a:t>Voeg foto's toe: maak een kort verhaal a.d.h.v. foto’s</a:t>
            </a:r>
          </a:p>
          <a:p>
            <a:pPr marL="1257346" lvl="2" indent="-342900" fontAlgn="ctr">
              <a:buFont typeface="Arial" panose="020B0604020202020204" pitchFamily="34" charset="0"/>
              <a:buChar char="•"/>
            </a:pPr>
            <a:r>
              <a:rPr lang="nl-NL" dirty="0"/>
              <a:t>Voeg muziek toe</a:t>
            </a:r>
          </a:p>
          <a:p>
            <a:pPr marL="800123" lvl="1" indent="-342900" fontAlgn="ctr">
              <a:buFont typeface="Arial" panose="020B0604020202020204" pitchFamily="34" charset="0"/>
              <a:buChar char="•"/>
            </a:pPr>
            <a:r>
              <a:rPr lang="nl-NL" dirty="0"/>
              <a:t>Spreek kort in</a:t>
            </a:r>
          </a:p>
          <a:p>
            <a:pPr marL="1257346" lvl="2" indent="-342900" fontAlgn="ctr">
              <a:buFont typeface="Arial" panose="020B0604020202020204" pitchFamily="34" charset="0"/>
              <a:buChar char="•"/>
            </a:pPr>
            <a:r>
              <a:rPr lang="nl-NL" dirty="0"/>
              <a:t>Hoe? </a:t>
            </a:r>
            <a:r>
              <a:rPr lang="nl-NL" dirty="0">
                <a:sym typeface="Wingdings" panose="05000000000000000000" pitchFamily="2" charset="2"/>
              </a:rPr>
              <a:t> filmpje inspreken</a:t>
            </a:r>
          </a:p>
          <a:p>
            <a:pPr marL="1714569" lvl="3" indent="-342900" fontAlgn="ctr">
              <a:buFont typeface="Arial" panose="020B0604020202020204" pitchFamily="34" charset="0"/>
              <a:buChar char="•"/>
            </a:pPr>
            <a:r>
              <a:rPr lang="nl-NL" dirty="0">
                <a:sym typeface="Wingdings" panose="05000000000000000000" pitchFamily="2" charset="2"/>
              </a:rPr>
              <a:t>Filmfragment toevoegen</a:t>
            </a:r>
          </a:p>
          <a:p>
            <a:pPr marL="2171791" lvl="4" indent="-342900" fontAlgn="ctr">
              <a:buFont typeface="Arial" panose="020B0604020202020204" pitchFamily="34" charset="0"/>
              <a:buChar char="•"/>
            </a:pPr>
            <a:r>
              <a:rPr lang="nl-NL" dirty="0">
                <a:sym typeface="Wingdings" panose="05000000000000000000" pitchFamily="2" charset="2"/>
              </a:rPr>
              <a:t>Rechtermuisknop  audio scheiden</a:t>
            </a:r>
          </a:p>
          <a:p>
            <a:pPr marL="1257346" lvl="2" indent="-342900" fontAlgn="ctr">
              <a:buFont typeface="Arial" panose="020B0604020202020204" pitchFamily="34" charset="0"/>
              <a:buChar char="•"/>
            </a:pPr>
            <a:r>
              <a:rPr lang="nl-NL" dirty="0">
                <a:sym typeface="Wingdings" panose="05000000000000000000" pitchFamily="2" charset="2"/>
              </a:rPr>
              <a:t>Hoe?  </a:t>
            </a:r>
            <a:r>
              <a:rPr lang="nl-NL" dirty="0" err="1">
                <a:sym typeface="Wingdings" panose="05000000000000000000" pitchFamily="2" charset="2"/>
              </a:rPr>
              <a:t>Audacity</a:t>
            </a:r>
            <a:endParaRPr lang="nl-NL" dirty="0"/>
          </a:p>
          <a:p>
            <a:pPr marL="1257346" lvl="2" indent="-342900" fontAlgn="ctr">
              <a:buFont typeface="Arial" panose="020B0604020202020204" pitchFamily="34" charset="0"/>
              <a:buChar char="•"/>
            </a:pPr>
            <a:endParaRPr lang="nl-NL" dirty="0"/>
          </a:p>
          <a:p>
            <a:pPr marL="800123" lvl="1" indent="-342900" fontAlgn="ctr">
              <a:buFont typeface="Arial" panose="020B0604020202020204" pitchFamily="34" charset="0"/>
              <a:buChar char="•"/>
            </a:pPr>
            <a:r>
              <a:rPr lang="nl-NL" dirty="0"/>
              <a:t>Zet het samen op een tijdslijn</a:t>
            </a:r>
          </a:p>
          <a:p>
            <a:pPr marL="800123" lvl="1" indent="-342900" fontAlgn="ctr">
              <a:buFont typeface="Arial" panose="020B0604020202020204" pitchFamily="34" charset="0"/>
              <a:buChar char="•"/>
            </a:pPr>
            <a:r>
              <a:rPr lang="nl-NL" dirty="0"/>
              <a:t>View</a:t>
            </a:r>
          </a:p>
          <a:p>
            <a:pPr marL="800123" lvl="1" indent="-342900" fontAlgn="ctr">
              <a:buFont typeface="Arial" panose="020B0604020202020204" pitchFamily="34" charset="0"/>
              <a:buChar char="•"/>
            </a:pPr>
            <a:r>
              <a:rPr lang="nl-NL" dirty="0"/>
              <a:t>Export</a:t>
            </a:r>
          </a:p>
          <a:p>
            <a:endParaRPr lang="nl-BE" dirty="0"/>
          </a:p>
        </p:txBody>
      </p:sp>
      <p:sp>
        <p:nvSpPr>
          <p:cNvPr id="3" name="Titel 2">
            <a:extLst>
              <a:ext uri="{FF2B5EF4-FFF2-40B4-BE49-F238E27FC236}">
                <a16:creationId xmlns:a16="http://schemas.microsoft.com/office/drawing/2014/main" id="{AF548840-6D4A-4B53-BCA3-8867E4C54CD5}"/>
              </a:ext>
            </a:extLst>
          </p:cNvPr>
          <p:cNvSpPr>
            <a:spLocks noGrp="1"/>
          </p:cNvSpPr>
          <p:nvPr>
            <p:ph type="title"/>
          </p:nvPr>
        </p:nvSpPr>
        <p:spPr/>
        <p:txBody>
          <a:bodyPr/>
          <a:lstStyle/>
          <a:p>
            <a:r>
              <a:rPr lang="nl-NL" dirty="0"/>
              <a:t>Project 1 – 10 min</a:t>
            </a:r>
            <a:endParaRPr lang="nl-BE" dirty="0"/>
          </a:p>
        </p:txBody>
      </p:sp>
      <p:pic>
        <p:nvPicPr>
          <p:cNvPr id="4" name="Afbeelding 3">
            <a:extLst>
              <a:ext uri="{FF2B5EF4-FFF2-40B4-BE49-F238E27FC236}">
                <a16:creationId xmlns:a16="http://schemas.microsoft.com/office/drawing/2014/main" id="{76A8613A-9A8F-4A32-A2A3-69E3B62D1219}"/>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8612" b="92802" l="6125" r="90000">
                        <a14:foregroundMark x1="28375" y1="50643" x2="28375" y2="50643"/>
                        <a14:foregroundMark x1="39250" y1="39332" x2="39250" y2="39332"/>
                        <a14:foregroundMark x1="53125" y1="19537" x2="53125" y2="19537"/>
                        <a14:foregroundMark x1="47375" y1="13496" x2="47375" y2="13496"/>
                        <a14:foregroundMark x1="47375" y1="13496" x2="60750" y2="14910"/>
                        <a14:foregroundMark x1="60750" y1="14910" x2="70625" y2="24293"/>
                        <a14:foregroundMark x1="70625" y1="24293" x2="83750" y2="47558"/>
                        <a14:foregroundMark x1="31875" y1="26478" x2="31875" y2="35604"/>
                        <a14:foregroundMark x1="49000" y1="34704" x2="49000" y2="42802"/>
                        <a14:foregroundMark x1="56875" y1="34319" x2="57250" y2="42802"/>
                        <a14:foregroundMark x1="62750" y1="52956" x2="62125" y2="58355"/>
                        <a14:foregroundMark x1="46375" y1="55784" x2="47250" y2="62211"/>
                        <a14:foregroundMark x1="37000" y1="48843" x2="37000" y2="56170"/>
                        <a14:foregroundMark x1="40375" y1="86118" x2="28125" y2="82519"/>
                        <a14:foregroundMark x1="28125" y1="82519" x2="28125" y2="82519"/>
                        <a14:foregroundMark x1="16375" y1="37532" x2="16000" y2="53342"/>
                        <a14:foregroundMark x1="26750" y1="48458" x2="26750" y2="59126"/>
                        <a14:foregroundMark x1="6625" y1="49100" x2="6125" y2="53342"/>
                        <a14:foregroundMark x1="45000" y1="8997" x2="48625" y2="8740"/>
                        <a14:foregroundMark x1="39375" y1="21979" x2="42375" y2="24036"/>
                        <a14:foregroundMark x1="38125" y1="29820" x2="38125" y2="33290"/>
                        <a14:foregroundMark x1="73125" y1="53342" x2="74250" y2="59769"/>
                        <a14:foregroundMark x1="54875" y1="53728" x2="54875" y2="58483"/>
                        <a14:foregroundMark x1="45250" y1="92802" x2="49000" y2="92802"/>
                        <a14:foregroundMark x1="90000" y1="49100" x2="90000" y2="49357"/>
                      </a14:backgroundRemoval>
                    </a14:imgEffect>
                  </a14:imgLayer>
                </a14:imgProps>
              </a:ext>
              <a:ext uri="{28A0092B-C50C-407E-A947-70E740481C1C}">
                <a14:useLocalDpi xmlns:a14="http://schemas.microsoft.com/office/drawing/2010/main" val="0"/>
              </a:ext>
            </a:extLst>
          </a:blip>
          <a:stretch>
            <a:fillRect/>
          </a:stretch>
        </p:blipFill>
        <p:spPr>
          <a:xfrm>
            <a:off x="10824190" y="5064135"/>
            <a:ext cx="1181832" cy="1149331"/>
          </a:xfrm>
          <a:prstGeom prst="rect">
            <a:avLst/>
          </a:prstGeom>
        </p:spPr>
      </p:pic>
    </p:spTree>
    <p:extLst>
      <p:ext uri="{BB962C8B-B14F-4D97-AF65-F5344CB8AC3E}">
        <p14:creationId xmlns:p14="http://schemas.microsoft.com/office/powerpoint/2010/main" val="41836591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0B08F1D-EEC0-4F84-B958-185C3F75EB80}"/>
              </a:ext>
            </a:extLst>
          </p:cNvPr>
          <p:cNvSpPr>
            <a:spLocks noGrp="1"/>
          </p:cNvSpPr>
          <p:nvPr>
            <p:ph type="body" sz="quarter" idx="17"/>
          </p:nvPr>
        </p:nvSpPr>
        <p:spPr/>
        <p:txBody>
          <a:bodyPr/>
          <a:lstStyle/>
          <a:p>
            <a:pPr lvl="1" fontAlgn="ctr"/>
            <a:r>
              <a:rPr lang="nl-NL" dirty="0"/>
              <a:t>Voeg video toe uit de gedeelde map</a:t>
            </a:r>
          </a:p>
          <a:p>
            <a:pPr lvl="1" fontAlgn="ctr"/>
            <a:r>
              <a:rPr lang="nl-NL" dirty="0"/>
              <a:t>Voeg muziek toe voor een deeltje</a:t>
            </a:r>
          </a:p>
          <a:p>
            <a:pPr lvl="1" fontAlgn="ctr"/>
            <a:r>
              <a:rPr lang="nl-NL" dirty="0"/>
              <a:t>	Zoek naar </a:t>
            </a:r>
            <a:r>
              <a:rPr lang="nl-NL" dirty="0" err="1"/>
              <a:t>rechtenvrije</a:t>
            </a:r>
            <a:r>
              <a:rPr lang="nl-NL" dirty="0"/>
              <a:t> muziek</a:t>
            </a:r>
          </a:p>
          <a:p>
            <a:pPr lvl="1" fontAlgn="ctr"/>
            <a:r>
              <a:rPr lang="nl-NL" dirty="0"/>
              <a:t>Voorzie ondertiteling voor het fragment</a:t>
            </a:r>
          </a:p>
          <a:p>
            <a:endParaRPr lang="nl-BE" dirty="0"/>
          </a:p>
        </p:txBody>
      </p:sp>
      <p:sp>
        <p:nvSpPr>
          <p:cNvPr id="3" name="Titel 2">
            <a:extLst>
              <a:ext uri="{FF2B5EF4-FFF2-40B4-BE49-F238E27FC236}">
                <a16:creationId xmlns:a16="http://schemas.microsoft.com/office/drawing/2014/main" id="{EB5F7EBE-46FD-4E30-801F-606041FBAF14}"/>
              </a:ext>
            </a:extLst>
          </p:cNvPr>
          <p:cNvSpPr>
            <a:spLocks noGrp="1"/>
          </p:cNvSpPr>
          <p:nvPr>
            <p:ph type="title"/>
          </p:nvPr>
        </p:nvSpPr>
        <p:spPr/>
        <p:txBody>
          <a:bodyPr/>
          <a:lstStyle/>
          <a:p>
            <a:r>
              <a:rPr lang="nl-NL" dirty="0"/>
              <a:t>Project 2</a:t>
            </a:r>
            <a:endParaRPr lang="nl-BE" dirty="0"/>
          </a:p>
        </p:txBody>
      </p:sp>
      <p:pic>
        <p:nvPicPr>
          <p:cNvPr id="5" name="Afbeelding 4">
            <a:extLst>
              <a:ext uri="{FF2B5EF4-FFF2-40B4-BE49-F238E27FC236}">
                <a16:creationId xmlns:a16="http://schemas.microsoft.com/office/drawing/2014/main" id="{565A5257-2BBC-40C1-9D4D-1906DF96E84C}"/>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8612" b="92802" l="6125" r="90000">
                        <a14:foregroundMark x1="28375" y1="50643" x2="28375" y2="50643"/>
                        <a14:foregroundMark x1="39250" y1="39332" x2="39250" y2="39332"/>
                        <a14:foregroundMark x1="53125" y1="19537" x2="53125" y2="19537"/>
                        <a14:foregroundMark x1="47375" y1="13496" x2="47375" y2="13496"/>
                        <a14:foregroundMark x1="47375" y1="13496" x2="60750" y2="14910"/>
                        <a14:foregroundMark x1="60750" y1="14910" x2="70625" y2="24293"/>
                        <a14:foregroundMark x1="70625" y1="24293" x2="83750" y2="47558"/>
                        <a14:foregroundMark x1="31875" y1="26478" x2="31875" y2="35604"/>
                        <a14:foregroundMark x1="49000" y1="34704" x2="49000" y2="42802"/>
                        <a14:foregroundMark x1="56875" y1="34319" x2="57250" y2="42802"/>
                        <a14:foregroundMark x1="62750" y1="52956" x2="62125" y2="58355"/>
                        <a14:foregroundMark x1="46375" y1="55784" x2="47250" y2="62211"/>
                        <a14:foregroundMark x1="37000" y1="48843" x2="37000" y2="56170"/>
                        <a14:foregroundMark x1="40375" y1="86118" x2="28125" y2="82519"/>
                        <a14:foregroundMark x1="28125" y1="82519" x2="28125" y2="82519"/>
                        <a14:foregroundMark x1="16375" y1="37532" x2="16000" y2="53342"/>
                        <a14:foregroundMark x1="26750" y1="48458" x2="26750" y2="59126"/>
                        <a14:foregroundMark x1="6625" y1="49100" x2="6125" y2="53342"/>
                        <a14:foregroundMark x1="45000" y1="8997" x2="48625" y2="8740"/>
                        <a14:foregroundMark x1="39375" y1="21979" x2="42375" y2="24036"/>
                        <a14:foregroundMark x1="38125" y1="29820" x2="38125" y2="33290"/>
                        <a14:foregroundMark x1="73125" y1="53342" x2="74250" y2="59769"/>
                        <a14:foregroundMark x1="54875" y1="53728" x2="54875" y2="58483"/>
                        <a14:foregroundMark x1="45250" y1="92802" x2="49000" y2="92802"/>
                        <a14:foregroundMark x1="90000" y1="49100" x2="90000" y2="49357"/>
                      </a14:backgroundRemoval>
                    </a14:imgEffect>
                  </a14:imgLayer>
                </a14:imgProps>
              </a:ext>
              <a:ext uri="{28A0092B-C50C-407E-A947-70E740481C1C}">
                <a14:useLocalDpi xmlns:a14="http://schemas.microsoft.com/office/drawing/2010/main" val="0"/>
              </a:ext>
            </a:extLst>
          </a:blip>
          <a:stretch>
            <a:fillRect/>
          </a:stretch>
        </p:blipFill>
        <p:spPr>
          <a:xfrm>
            <a:off x="10824190" y="5064135"/>
            <a:ext cx="1181832" cy="1149331"/>
          </a:xfrm>
          <a:prstGeom prst="rect">
            <a:avLst/>
          </a:prstGeom>
        </p:spPr>
      </p:pic>
    </p:spTree>
    <p:extLst>
      <p:ext uri="{BB962C8B-B14F-4D97-AF65-F5344CB8AC3E}">
        <p14:creationId xmlns:p14="http://schemas.microsoft.com/office/powerpoint/2010/main" val="30773374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C7487BC0-7CBE-4627-A8DD-817190CB0D2A}"/>
              </a:ext>
            </a:extLst>
          </p:cNvPr>
          <p:cNvSpPr>
            <a:spLocks noGrp="1"/>
          </p:cNvSpPr>
          <p:nvPr>
            <p:ph type="body" sz="quarter" idx="17"/>
          </p:nvPr>
        </p:nvSpPr>
        <p:spPr/>
        <p:txBody>
          <a:bodyPr/>
          <a:lstStyle/>
          <a:p>
            <a:r>
              <a:rPr lang="nl-BE" dirty="0">
                <a:hlinkClick r:id="rId2"/>
              </a:rPr>
              <a:t>https://cdn.openshot.org/static/files/user-guide</a:t>
            </a:r>
            <a:endParaRPr lang="nl-BE" dirty="0"/>
          </a:p>
          <a:p>
            <a:r>
              <a:rPr lang="nl-BE" dirty="0">
                <a:hlinkClick r:id="rId3"/>
              </a:rPr>
              <a:t>https://mediawijs.be/dossiers/dossier-mediamakers/handleiding-auteursrechten</a:t>
            </a:r>
            <a:endParaRPr lang="nl-BE" dirty="0"/>
          </a:p>
          <a:p>
            <a:r>
              <a:rPr lang="nl-BE" dirty="0">
                <a:hlinkClick r:id="rId4"/>
              </a:rPr>
              <a:t>https://mediawijs.be/dossiers/dossier-auteursrechten</a:t>
            </a:r>
            <a:endParaRPr lang="nl-BE" dirty="0"/>
          </a:p>
          <a:p>
            <a:r>
              <a:rPr lang="nl-BE" dirty="0">
                <a:hlinkClick r:id="rId5"/>
              </a:rPr>
              <a:t>https://klascement.info/cc/</a:t>
            </a:r>
            <a:endParaRPr lang="nl-BE" dirty="0"/>
          </a:p>
          <a:p>
            <a:r>
              <a:rPr lang="nl-BE" dirty="0">
                <a:hlinkClick r:id="rId6"/>
              </a:rPr>
              <a:t>https://klascement.info/help/vrij/</a:t>
            </a:r>
            <a:endParaRPr lang="nl-BE" dirty="0"/>
          </a:p>
          <a:p>
            <a:r>
              <a:rPr lang="nl-BE" dirty="0">
                <a:hlinkClick r:id="rId7"/>
              </a:rPr>
              <a:t>https://klascement.info/help/wat-is-creative-commons/</a:t>
            </a:r>
            <a:endParaRPr lang="nl-BE" dirty="0"/>
          </a:p>
          <a:p>
            <a:r>
              <a:rPr lang="nl-BE" dirty="0">
                <a:hlinkClick r:id="rId8"/>
              </a:rPr>
              <a:t>https://mediawijs.be/sites/default/files/artikels/bestanden/tutorial_auteursrechten.pdf</a:t>
            </a:r>
            <a:endParaRPr lang="nl-BE" dirty="0"/>
          </a:p>
        </p:txBody>
      </p:sp>
      <p:sp>
        <p:nvSpPr>
          <p:cNvPr id="3" name="Titel 2">
            <a:extLst>
              <a:ext uri="{FF2B5EF4-FFF2-40B4-BE49-F238E27FC236}">
                <a16:creationId xmlns:a16="http://schemas.microsoft.com/office/drawing/2014/main" id="{50A63354-1C3C-479F-A21F-459DA6198361}"/>
              </a:ext>
            </a:extLst>
          </p:cNvPr>
          <p:cNvSpPr>
            <a:spLocks noGrp="1"/>
          </p:cNvSpPr>
          <p:nvPr>
            <p:ph type="title"/>
          </p:nvPr>
        </p:nvSpPr>
        <p:spPr/>
        <p:txBody>
          <a:bodyPr/>
          <a:lstStyle/>
          <a:p>
            <a:r>
              <a:rPr lang="nl-NL" dirty="0"/>
              <a:t>Bronnen</a:t>
            </a:r>
            <a:endParaRPr lang="nl-BE" dirty="0"/>
          </a:p>
        </p:txBody>
      </p:sp>
    </p:spTree>
    <p:extLst>
      <p:ext uri="{BB962C8B-B14F-4D97-AF65-F5344CB8AC3E}">
        <p14:creationId xmlns:p14="http://schemas.microsoft.com/office/powerpoint/2010/main" val="28874632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4">
            <a:extLst>
              <a:ext uri="{FF2B5EF4-FFF2-40B4-BE49-F238E27FC236}">
                <a16:creationId xmlns:a16="http://schemas.microsoft.com/office/drawing/2014/main" id="{6BD6590E-779F-4F29-B377-96315D549544}"/>
              </a:ext>
            </a:extLst>
          </p:cNvPr>
          <p:cNvSpPr>
            <a:spLocks noGrp="1"/>
          </p:cNvSpPr>
          <p:nvPr>
            <p:ph type="body" sz="quarter" idx="17"/>
          </p:nvPr>
        </p:nvSpPr>
        <p:spPr/>
        <p:txBody>
          <a:bodyPr/>
          <a:lstStyle/>
          <a:p>
            <a:r>
              <a:rPr lang="nl-NL" dirty="0"/>
              <a:t>Videobewerking is het bewerken van opgenomen videomateriaal. Voor videobewerking heb je een videobewerkingsprogramma nodig.</a:t>
            </a:r>
          </a:p>
          <a:p>
            <a:r>
              <a:rPr lang="nl-NL" dirty="0"/>
              <a:t>De meest voorkomende videobewerking is het knippen of te wel splitsen van een video. In dat geval wordt het opgenomen videomateriaal in twee of meerdere videostukjes verdeeld.</a:t>
            </a:r>
          </a:p>
          <a:p>
            <a:r>
              <a:rPr lang="nl-NL" dirty="0"/>
              <a:t>Andere veel voorkomende vormen van videobewerking zijn: het verwijderen van (geknipte) videofragmenten, het toevoegen van geluid, het toevoegen van tekst en het gebruiken van “fade effecten”.</a:t>
            </a:r>
          </a:p>
          <a:p>
            <a:r>
              <a:rPr lang="nl-NL" dirty="0"/>
              <a:t>Je hebt verschillende videobewerkingsprogramma’s. Betaald en gratis</a:t>
            </a:r>
          </a:p>
          <a:p>
            <a:endParaRPr lang="nl-BE" dirty="0"/>
          </a:p>
        </p:txBody>
      </p:sp>
      <p:sp>
        <p:nvSpPr>
          <p:cNvPr id="4" name="Titel 3">
            <a:extLst>
              <a:ext uri="{FF2B5EF4-FFF2-40B4-BE49-F238E27FC236}">
                <a16:creationId xmlns:a16="http://schemas.microsoft.com/office/drawing/2014/main" id="{1AD86FC1-CFD4-4906-AA5A-195D75A7DA97}"/>
              </a:ext>
            </a:extLst>
          </p:cNvPr>
          <p:cNvSpPr>
            <a:spLocks noGrp="1"/>
          </p:cNvSpPr>
          <p:nvPr>
            <p:ph type="title"/>
          </p:nvPr>
        </p:nvSpPr>
        <p:spPr/>
        <p:txBody>
          <a:bodyPr/>
          <a:lstStyle/>
          <a:p>
            <a:r>
              <a:rPr lang="nl-NL" dirty="0"/>
              <a:t>1. Wat is videobewerking</a:t>
            </a:r>
            <a:endParaRPr lang="nl-BE" dirty="0"/>
          </a:p>
        </p:txBody>
      </p:sp>
      <p:pic>
        <p:nvPicPr>
          <p:cNvPr id="6" name="Afbeelding 5">
            <a:extLst>
              <a:ext uri="{FF2B5EF4-FFF2-40B4-BE49-F238E27FC236}">
                <a16:creationId xmlns:a16="http://schemas.microsoft.com/office/drawing/2014/main" id="{495AC11F-9982-4999-BECB-3C9DDCF095CE}"/>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8612" b="92802" l="6125" r="90000">
                        <a14:foregroundMark x1="28375" y1="50643" x2="28375" y2="50643"/>
                        <a14:foregroundMark x1="39250" y1="39332" x2="39250" y2="39332"/>
                        <a14:foregroundMark x1="53125" y1="19537" x2="53125" y2="19537"/>
                        <a14:foregroundMark x1="47375" y1="13496" x2="47375" y2="13496"/>
                        <a14:foregroundMark x1="47375" y1="13496" x2="60750" y2="14910"/>
                        <a14:foregroundMark x1="60750" y1="14910" x2="70625" y2="24293"/>
                        <a14:foregroundMark x1="70625" y1="24293" x2="83750" y2="47558"/>
                        <a14:foregroundMark x1="31875" y1="26478" x2="31875" y2="35604"/>
                        <a14:foregroundMark x1="49000" y1="34704" x2="49000" y2="42802"/>
                        <a14:foregroundMark x1="56875" y1="34319" x2="57250" y2="42802"/>
                        <a14:foregroundMark x1="62750" y1="52956" x2="62125" y2="58355"/>
                        <a14:foregroundMark x1="46375" y1="55784" x2="47250" y2="62211"/>
                        <a14:foregroundMark x1="37000" y1="48843" x2="37000" y2="56170"/>
                        <a14:foregroundMark x1="40375" y1="86118" x2="28125" y2="82519"/>
                        <a14:foregroundMark x1="28125" y1="82519" x2="28125" y2="82519"/>
                        <a14:foregroundMark x1="16375" y1="37532" x2="16000" y2="53342"/>
                        <a14:foregroundMark x1="26750" y1="48458" x2="26750" y2="59126"/>
                        <a14:foregroundMark x1="6625" y1="49100" x2="6125" y2="53342"/>
                        <a14:foregroundMark x1="45000" y1="8997" x2="48625" y2="8740"/>
                        <a14:foregroundMark x1="39375" y1="21979" x2="42375" y2="24036"/>
                        <a14:foregroundMark x1="38125" y1="29820" x2="38125" y2="33290"/>
                        <a14:foregroundMark x1="73125" y1="53342" x2="74250" y2="59769"/>
                        <a14:foregroundMark x1="54875" y1="53728" x2="54875" y2="58483"/>
                        <a14:foregroundMark x1="45250" y1="92802" x2="49000" y2="92802"/>
                        <a14:foregroundMark x1="90000" y1="49100" x2="90000" y2="49357"/>
                      </a14:backgroundRemoval>
                    </a14:imgEffect>
                  </a14:imgLayer>
                </a14:imgProps>
              </a:ext>
              <a:ext uri="{28A0092B-C50C-407E-A947-70E740481C1C}">
                <a14:useLocalDpi xmlns:a14="http://schemas.microsoft.com/office/drawing/2010/main" val="0"/>
              </a:ext>
            </a:extLst>
          </a:blip>
          <a:stretch>
            <a:fillRect/>
          </a:stretch>
        </p:blipFill>
        <p:spPr>
          <a:xfrm>
            <a:off x="10824190" y="5064135"/>
            <a:ext cx="1181832" cy="1149331"/>
          </a:xfrm>
          <a:prstGeom prst="rect">
            <a:avLst/>
          </a:prstGeom>
        </p:spPr>
      </p:pic>
    </p:spTree>
    <p:extLst>
      <p:ext uri="{BB962C8B-B14F-4D97-AF65-F5344CB8AC3E}">
        <p14:creationId xmlns:p14="http://schemas.microsoft.com/office/powerpoint/2010/main" val="17052480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A73FDAF3-8CFD-4945-A465-9F914FA9D85E}"/>
              </a:ext>
            </a:extLst>
          </p:cNvPr>
          <p:cNvSpPr>
            <a:spLocks noGrp="1"/>
          </p:cNvSpPr>
          <p:nvPr>
            <p:ph type="body" sz="quarter" idx="17"/>
          </p:nvPr>
        </p:nvSpPr>
        <p:spPr/>
        <p:txBody>
          <a:bodyPr/>
          <a:lstStyle/>
          <a:p>
            <a:r>
              <a:rPr lang="nl-NL" dirty="0"/>
              <a:t>Waarom?</a:t>
            </a:r>
          </a:p>
          <a:p>
            <a:pPr marL="342900" indent="-342900">
              <a:buFont typeface="Arial" panose="020B0604020202020204" pitchFamily="34" charset="0"/>
              <a:buChar char="•"/>
            </a:pPr>
            <a:r>
              <a:rPr lang="nl-NL" dirty="0"/>
              <a:t>Groeiend aanbod online lessen</a:t>
            </a:r>
          </a:p>
          <a:p>
            <a:pPr marL="342900" indent="-342900">
              <a:buFont typeface="Arial" panose="020B0604020202020204" pitchFamily="34" charset="0"/>
              <a:buChar char="•"/>
            </a:pPr>
            <a:r>
              <a:rPr lang="nl-NL" dirty="0"/>
              <a:t>Livelessen in behapbare stukken verdelen</a:t>
            </a:r>
          </a:p>
          <a:p>
            <a:pPr marL="342900" indent="-342900">
              <a:buFont typeface="Arial" panose="020B0604020202020204" pitchFamily="34" charset="0"/>
              <a:buChar char="•"/>
            </a:pPr>
            <a:r>
              <a:rPr lang="nl-NL" dirty="0"/>
              <a:t>Aanpassen van filmmateriaal aan jouw noden</a:t>
            </a:r>
          </a:p>
          <a:p>
            <a:pPr marL="342900" indent="-342900">
              <a:buFont typeface="Arial" panose="020B0604020202020204" pitchFamily="34" charset="0"/>
              <a:buChar char="•"/>
            </a:pPr>
            <a:r>
              <a:rPr lang="nl-NL" dirty="0"/>
              <a:t>Maken van blijvend videomateriaal voor cursisten </a:t>
            </a:r>
          </a:p>
          <a:p>
            <a:pPr marL="342900" indent="-342900">
              <a:buFont typeface="Arial" panose="020B0604020202020204" pitchFamily="34" charset="0"/>
              <a:buChar char="•"/>
            </a:pPr>
            <a:r>
              <a:rPr lang="nl-NL" dirty="0"/>
              <a:t>Maken van praktijkfilmpjes</a:t>
            </a:r>
          </a:p>
          <a:p>
            <a:pPr marL="342900" indent="-342900">
              <a:buFont typeface="Arial" panose="020B0604020202020204" pitchFamily="34" charset="0"/>
              <a:buChar char="•"/>
            </a:pPr>
            <a:r>
              <a:rPr lang="nl-NL" dirty="0"/>
              <a:t>Voortonen van handelingen vanuit meerdere perspectieven</a:t>
            </a:r>
            <a:endParaRPr lang="nl-BE" dirty="0"/>
          </a:p>
        </p:txBody>
      </p:sp>
      <p:sp>
        <p:nvSpPr>
          <p:cNvPr id="3" name="Titel 2">
            <a:extLst>
              <a:ext uri="{FF2B5EF4-FFF2-40B4-BE49-F238E27FC236}">
                <a16:creationId xmlns:a16="http://schemas.microsoft.com/office/drawing/2014/main" id="{6F36494B-285F-473D-990A-D7CA2EFF2D95}"/>
              </a:ext>
            </a:extLst>
          </p:cNvPr>
          <p:cNvSpPr>
            <a:spLocks noGrp="1"/>
          </p:cNvSpPr>
          <p:nvPr>
            <p:ph type="title"/>
          </p:nvPr>
        </p:nvSpPr>
        <p:spPr/>
        <p:txBody>
          <a:bodyPr/>
          <a:lstStyle/>
          <a:p>
            <a:r>
              <a:rPr lang="nl-NL" dirty="0"/>
              <a:t>1. Wat is videobewerking</a:t>
            </a:r>
            <a:endParaRPr lang="nl-BE" dirty="0"/>
          </a:p>
        </p:txBody>
      </p:sp>
      <p:pic>
        <p:nvPicPr>
          <p:cNvPr id="5" name="Afbeelding 4">
            <a:extLst>
              <a:ext uri="{FF2B5EF4-FFF2-40B4-BE49-F238E27FC236}">
                <a16:creationId xmlns:a16="http://schemas.microsoft.com/office/drawing/2014/main" id="{7984CC08-ECEC-4173-A58D-FE47E7823343}"/>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8612" b="92802" l="6125" r="90000">
                        <a14:foregroundMark x1="28375" y1="50643" x2="28375" y2="50643"/>
                        <a14:foregroundMark x1="39250" y1="39332" x2="39250" y2="39332"/>
                        <a14:foregroundMark x1="53125" y1="19537" x2="53125" y2="19537"/>
                        <a14:foregroundMark x1="47375" y1="13496" x2="47375" y2="13496"/>
                        <a14:foregroundMark x1="47375" y1="13496" x2="60750" y2="14910"/>
                        <a14:foregroundMark x1="60750" y1="14910" x2="70625" y2="24293"/>
                        <a14:foregroundMark x1="70625" y1="24293" x2="83750" y2="47558"/>
                        <a14:foregroundMark x1="31875" y1="26478" x2="31875" y2="35604"/>
                        <a14:foregroundMark x1="49000" y1="34704" x2="49000" y2="42802"/>
                        <a14:foregroundMark x1="56875" y1="34319" x2="57250" y2="42802"/>
                        <a14:foregroundMark x1="62750" y1="52956" x2="62125" y2="58355"/>
                        <a14:foregroundMark x1="46375" y1="55784" x2="47250" y2="62211"/>
                        <a14:foregroundMark x1="37000" y1="48843" x2="37000" y2="56170"/>
                        <a14:foregroundMark x1="40375" y1="86118" x2="28125" y2="82519"/>
                        <a14:foregroundMark x1="28125" y1="82519" x2="28125" y2="82519"/>
                        <a14:foregroundMark x1="16375" y1="37532" x2="16000" y2="53342"/>
                        <a14:foregroundMark x1="26750" y1="48458" x2="26750" y2="59126"/>
                        <a14:foregroundMark x1="6625" y1="49100" x2="6125" y2="53342"/>
                        <a14:foregroundMark x1="45000" y1="8997" x2="48625" y2="8740"/>
                        <a14:foregroundMark x1="39375" y1="21979" x2="42375" y2="24036"/>
                        <a14:foregroundMark x1="38125" y1="29820" x2="38125" y2="33290"/>
                        <a14:foregroundMark x1="73125" y1="53342" x2="74250" y2="59769"/>
                        <a14:foregroundMark x1="54875" y1="53728" x2="54875" y2="58483"/>
                        <a14:foregroundMark x1="45250" y1="92802" x2="49000" y2="92802"/>
                        <a14:foregroundMark x1="90000" y1="49100" x2="90000" y2="49357"/>
                      </a14:backgroundRemoval>
                    </a14:imgEffect>
                  </a14:imgLayer>
                </a14:imgProps>
              </a:ext>
              <a:ext uri="{28A0092B-C50C-407E-A947-70E740481C1C}">
                <a14:useLocalDpi xmlns:a14="http://schemas.microsoft.com/office/drawing/2010/main" val="0"/>
              </a:ext>
            </a:extLst>
          </a:blip>
          <a:stretch>
            <a:fillRect/>
          </a:stretch>
        </p:blipFill>
        <p:spPr>
          <a:xfrm>
            <a:off x="10824190" y="5064135"/>
            <a:ext cx="1181832" cy="1149331"/>
          </a:xfrm>
          <a:prstGeom prst="rect">
            <a:avLst/>
          </a:prstGeom>
        </p:spPr>
      </p:pic>
    </p:spTree>
    <p:extLst>
      <p:ext uri="{BB962C8B-B14F-4D97-AF65-F5344CB8AC3E}">
        <p14:creationId xmlns:p14="http://schemas.microsoft.com/office/powerpoint/2010/main" val="10703639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E982CC8-C549-4D3D-A8D6-2BF405E7B77C}"/>
              </a:ext>
            </a:extLst>
          </p:cNvPr>
          <p:cNvSpPr>
            <a:spLocks noGrp="1"/>
          </p:cNvSpPr>
          <p:nvPr>
            <p:ph type="body" sz="quarter" idx="17"/>
          </p:nvPr>
        </p:nvSpPr>
        <p:spPr/>
        <p:txBody>
          <a:bodyPr/>
          <a:lstStyle/>
          <a:p>
            <a:r>
              <a:rPr lang="nl-NL" dirty="0"/>
              <a:t>Soorten beelden</a:t>
            </a:r>
          </a:p>
          <a:p>
            <a:pPr marL="342900" indent="-342900">
              <a:buFont typeface="Arial" panose="020B0604020202020204" pitchFamily="34" charset="0"/>
              <a:buChar char="•"/>
            </a:pPr>
            <a:r>
              <a:rPr lang="nl-NL" dirty="0"/>
              <a:t>Eigen materiaal</a:t>
            </a:r>
          </a:p>
          <a:p>
            <a:pPr marL="800123" lvl="1" indent="-342900">
              <a:buFont typeface="Arial" panose="020B0604020202020204" pitchFamily="34" charset="0"/>
              <a:buChar char="•"/>
            </a:pPr>
            <a:r>
              <a:rPr lang="nl-NL" dirty="0"/>
              <a:t>Lesopnames (via </a:t>
            </a:r>
            <a:r>
              <a:rPr lang="nl-NL" dirty="0" err="1"/>
              <a:t>Screencastify</a:t>
            </a:r>
            <a:r>
              <a:rPr lang="nl-NL" dirty="0"/>
              <a:t>, Loom, …)</a:t>
            </a:r>
          </a:p>
          <a:p>
            <a:pPr marL="800123" lvl="1" indent="-342900">
              <a:buFont typeface="Arial" panose="020B0604020202020204" pitchFamily="34" charset="0"/>
              <a:buChar char="•"/>
            </a:pPr>
            <a:r>
              <a:rPr lang="nl-NL" dirty="0"/>
              <a:t>Opnames van livelessen</a:t>
            </a:r>
          </a:p>
          <a:p>
            <a:pPr marL="800123" lvl="1" indent="-342900">
              <a:buFont typeface="Arial" panose="020B0604020202020204" pitchFamily="34" charset="0"/>
              <a:buChar char="•"/>
            </a:pPr>
            <a:r>
              <a:rPr lang="nl-NL" dirty="0"/>
              <a:t>Opnames van activiteiten/uitstappen</a:t>
            </a:r>
          </a:p>
          <a:p>
            <a:pPr marL="800123" lvl="1" indent="-342900">
              <a:buFont typeface="Arial" panose="020B0604020202020204" pitchFamily="34" charset="0"/>
              <a:buChar char="•"/>
            </a:pPr>
            <a:r>
              <a:rPr lang="nl-NL" dirty="0"/>
              <a:t>Andere opnames </a:t>
            </a:r>
            <a:r>
              <a:rPr lang="nl-NL" dirty="0">
                <a:sym typeface="Wingdings" panose="05000000000000000000" pitchFamily="2" charset="2"/>
              </a:rPr>
              <a:t> practica, specifieke handelingen, </a:t>
            </a:r>
            <a:r>
              <a:rPr lang="nl-NL" dirty="0" err="1">
                <a:sym typeface="Wingdings" panose="05000000000000000000" pitchFamily="2" charset="2"/>
              </a:rPr>
              <a:t>etc</a:t>
            </a:r>
            <a:endParaRPr lang="nl-NL" dirty="0">
              <a:sym typeface="Wingdings" panose="05000000000000000000" pitchFamily="2" charset="2"/>
            </a:endParaRPr>
          </a:p>
          <a:p>
            <a:pPr marL="800123" lvl="1" indent="-342900">
              <a:buFont typeface="Arial" panose="020B0604020202020204" pitchFamily="34" charset="0"/>
              <a:buChar char="•"/>
            </a:pPr>
            <a:endParaRPr lang="nl-NL" dirty="0">
              <a:sym typeface="Wingdings" panose="05000000000000000000" pitchFamily="2" charset="2"/>
            </a:endParaRPr>
          </a:p>
          <a:p>
            <a:pPr lvl="1"/>
            <a:r>
              <a:rPr lang="nl-BE" dirty="0">
                <a:sym typeface="Wingdings" panose="05000000000000000000" pitchFamily="2" charset="2"/>
              </a:rPr>
              <a:t>= </a:t>
            </a:r>
            <a:r>
              <a:rPr lang="nl-BE" dirty="0" err="1">
                <a:sym typeface="Wingdings" panose="05000000000000000000" pitchFamily="2" charset="2"/>
              </a:rPr>
              <a:t>Rechtenvrij</a:t>
            </a:r>
            <a:r>
              <a:rPr lang="nl-BE" dirty="0">
                <a:sym typeface="Wingdings" panose="05000000000000000000" pitchFamily="2" charset="2"/>
              </a:rPr>
              <a:t> en dus vrij te verwerken in jouw filmmateriaal</a:t>
            </a:r>
            <a:endParaRPr lang="nl-NL" dirty="0">
              <a:sym typeface="Wingdings" panose="05000000000000000000" pitchFamily="2" charset="2"/>
            </a:endParaRPr>
          </a:p>
        </p:txBody>
      </p:sp>
      <p:sp>
        <p:nvSpPr>
          <p:cNvPr id="3" name="Titel 2">
            <a:extLst>
              <a:ext uri="{FF2B5EF4-FFF2-40B4-BE49-F238E27FC236}">
                <a16:creationId xmlns:a16="http://schemas.microsoft.com/office/drawing/2014/main" id="{C8196C55-073B-4100-A0C5-2E327772F824}"/>
              </a:ext>
            </a:extLst>
          </p:cNvPr>
          <p:cNvSpPr>
            <a:spLocks noGrp="1"/>
          </p:cNvSpPr>
          <p:nvPr>
            <p:ph type="title"/>
          </p:nvPr>
        </p:nvSpPr>
        <p:spPr/>
        <p:txBody>
          <a:bodyPr/>
          <a:lstStyle/>
          <a:p>
            <a:r>
              <a:rPr lang="nl-NL" dirty="0"/>
              <a:t>2. Copyright &amp; beelden</a:t>
            </a:r>
            <a:endParaRPr lang="nl-BE" dirty="0"/>
          </a:p>
        </p:txBody>
      </p:sp>
      <p:pic>
        <p:nvPicPr>
          <p:cNvPr id="4" name="Afbeelding 3">
            <a:extLst>
              <a:ext uri="{FF2B5EF4-FFF2-40B4-BE49-F238E27FC236}">
                <a16:creationId xmlns:a16="http://schemas.microsoft.com/office/drawing/2014/main" id="{91CA503A-8D9F-41B0-9723-0123E08491C0}"/>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8612" b="92802" l="6125" r="90000">
                        <a14:foregroundMark x1="28375" y1="50643" x2="28375" y2="50643"/>
                        <a14:foregroundMark x1="39250" y1="39332" x2="39250" y2="39332"/>
                        <a14:foregroundMark x1="53125" y1="19537" x2="53125" y2="19537"/>
                        <a14:foregroundMark x1="47375" y1="13496" x2="47375" y2="13496"/>
                        <a14:foregroundMark x1="47375" y1="13496" x2="60750" y2="14910"/>
                        <a14:foregroundMark x1="60750" y1="14910" x2="70625" y2="24293"/>
                        <a14:foregroundMark x1="70625" y1="24293" x2="83750" y2="47558"/>
                        <a14:foregroundMark x1="31875" y1="26478" x2="31875" y2="35604"/>
                        <a14:foregroundMark x1="49000" y1="34704" x2="49000" y2="42802"/>
                        <a14:foregroundMark x1="56875" y1="34319" x2="57250" y2="42802"/>
                        <a14:foregroundMark x1="62750" y1="52956" x2="62125" y2="58355"/>
                        <a14:foregroundMark x1="46375" y1="55784" x2="47250" y2="62211"/>
                        <a14:foregroundMark x1="37000" y1="48843" x2="37000" y2="56170"/>
                        <a14:foregroundMark x1="40375" y1="86118" x2="28125" y2="82519"/>
                        <a14:foregroundMark x1="28125" y1="82519" x2="28125" y2="82519"/>
                        <a14:foregroundMark x1="16375" y1="37532" x2="16000" y2="53342"/>
                        <a14:foregroundMark x1="26750" y1="48458" x2="26750" y2="59126"/>
                        <a14:foregroundMark x1="6625" y1="49100" x2="6125" y2="53342"/>
                        <a14:foregroundMark x1="45000" y1="8997" x2="48625" y2="8740"/>
                        <a14:foregroundMark x1="39375" y1="21979" x2="42375" y2="24036"/>
                        <a14:foregroundMark x1="38125" y1="29820" x2="38125" y2="33290"/>
                        <a14:foregroundMark x1="73125" y1="53342" x2="74250" y2="59769"/>
                        <a14:foregroundMark x1="54875" y1="53728" x2="54875" y2="58483"/>
                        <a14:foregroundMark x1="45250" y1="92802" x2="49000" y2="92802"/>
                        <a14:foregroundMark x1="90000" y1="49100" x2="90000" y2="49357"/>
                      </a14:backgroundRemoval>
                    </a14:imgEffect>
                  </a14:imgLayer>
                </a14:imgProps>
              </a:ext>
              <a:ext uri="{28A0092B-C50C-407E-A947-70E740481C1C}">
                <a14:useLocalDpi xmlns:a14="http://schemas.microsoft.com/office/drawing/2010/main" val="0"/>
              </a:ext>
            </a:extLst>
          </a:blip>
          <a:stretch>
            <a:fillRect/>
          </a:stretch>
        </p:blipFill>
        <p:spPr>
          <a:xfrm>
            <a:off x="10824190" y="5064135"/>
            <a:ext cx="1181832" cy="1149331"/>
          </a:xfrm>
          <a:prstGeom prst="rect">
            <a:avLst/>
          </a:prstGeom>
        </p:spPr>
      </p:pic>
    </p:spTree>
    <p:extLst>
      <p:ext uri="{BB962C8B-B14F-4D97-AF65-F5344CB8AC3E}">
        <p14:creationId xmlns:p14="http://schemas.microsoft.com/office/powerpoint/2010/main" val="3863345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8AD50B40-5969-4126-906E-7EF97851C13E}"/>
              </a:ext>
            </a:extLst>
          </p:cNvPr>
          <p:cNvPicPr>
            <a:picLocks noChangeAspect="1"/>
          </p:cNvPicPr>
          <p:nvPr/>
        </p:nvPicPr>
        <p:blipFill>
          <a:blip r:embed="rId2"/>
          <a:stretch>
            <a:fillRect/>
          </a:stretch>
        </p:blipFill>
        <p:spPr>
          <a:xfrm>
            <a:off x="5866275" y="0"/>
            <a:ext cx="6325725" cy="6875789"/>
          </a:xfrm>
          <a:prstGeom prst="rect">
            <a:avLst/>
          </a:prstGeom>
          <a:noFill/>
        </p:spPr>
      </p:pic>
      <p:sp>
        <p:nvSpPr>
          <p:cNvPr id="2" name="Tijdelijke aanduiding voor tekst 1">
            <a:extLst>
              <a:ext uri="{FF2B5EF4-FFF2-40B4-BE49-F238E27FC236}">
                <a16:creationId xmlns:a16="http://schemas.microsoft.com/office/drawing/2014/main" id="{9ADBBB8D-538D-46B1-BA7A-D2413008F4B3}"/>
              </a:ext>
            </a:extLst>
          </p:cNvPr>
          <p:cNvSpPr>
            <a:spLocks noGrp="1"/>
          </p:cNvSpPr>
          <p:nvPr>
            <p:ph type="body" sz="quarter" idx="17"/>
          </p:nvPr>
        </p:nvSpPr>
        <p:spPr>
          <a:xfrm>
            <a:off x="700088" y="1569601"/>
            <a:ext cx="5478357" cy="4074337"/>
          </a:xfrm>
        </p:spPr>
        <p:txBody>
          <a:bodyPr>
            <a:normAutofit/>
          </a:bodyPr>
          <a:lstStyle/>
          <a:p>
            <a:r>
              <a:rPr lang="nl-NL" dirty="0"/>
              <a:t>Niet-eigen beeldmateriaal?</a:t>
            </a:r>
          </a:p>
          <a:p>
            <a:r>
              <a:rPr lang="nl-NL" dirty="0"/>
              <a:t>	</a:t>
            </a:r>
            <a:r>
              <a:rPr lang="nl-NL" dirty="0" err="1"/>
              <a:t>Rechtenvrij</a:t>
            </a:r>
            <a:r>
              <a:rPr lang="nl-NL" dirty="0"/>
              <a:t>?</a:t>
            </a:r>
          </a:p>
          <a:p>
            <a:endParaRPr lang="nl-NL" dirty="0"/>
          </a:p>
          <a:p>
            <a:endParaRPr lang="nl-BE" dirty="0"/>
          </a:p>
        </p:txBody>
      </p:sp>
      <p:sp>
        <p:nvSpPr>
          <p:cNvPr id="3" name="Titel 2">
            <a:extLst>
              <a:ext uri="{FF2B5EF4-FFF2-40B4-BE49-F238E27FC236}">
                <a16:creationId xmlns:a16="http://schemas.microsoft.com/office/drawing/2014/main" id="{405129D6-EB65-48F8-BD88-AF50797898AE}"/>
              </a:ext>
            </a:extLst>
          </p:cNvPr>
          <p:cNvSpPr>
            <a:spLocks noGrp="1"/>
          </p:cNvSpPr>
          <p:nvPr>
            <p:ph type="title"/>
          </p:nvPr>
        </p:nvSpPr>
        <p:spPr>
          <a:xfrm>
            <a:off x="665795" y="592589"/>
            <a:ext cx="11050419" cy="420237"/>
          </a:xfrm>
        </p:spPr>
        <p:txBody>
          <a:bodyPr anchor="t">
            <a:normAutofit/>
          </a:bodyPr>
          <a:lstStyle/>
          <a:p>
            <a:r>
              <a:rPr lang="nl-NL" dirty="0"/>
              <a:t>2. Copyright &amp; beelden</a:t>
            </a:r>
            <a:endParaRPr lang="nl-BE" dirty="0"/>
          </a:p>
        </p:txBody>
      </p:sp>
    </p:spTree>
    <p:extLst>
      <p:ext uri="{BB962C8B-B14F-4D97-AF65-F5344CB8AC3E}">
        <p14:creationId xmlns:p14="http://schemas.microsoft.com/office/powerpoint/2010/main" val="40785071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27FD94C9-7543-4EEC-BC92-86C89073062D}"/>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8612" b="92802" l="6125" r="90000">
                        <a14:foregroundMark x1="28375" y1="50643" x2="28375" y2="50643"/>
                        <a14:foregroundMark x1="39250" y1="39332" x2="39250" y2="39332"/>
                        <a14:foregroundMark x1="53125" y1="19537" x2="53125" y2="19537"/>
                        <a14:foregroundMark x1="47375" y1="13496" x2="47375" y2="13496"/>
                        <a14:foregroundMark x1="47375" y1="13496" x2="60750" y2="14910"/>
                        <a14:foregroundMark x1="60750" y1="14910" x2="70625" y2="24293"/>
                        <a14:foregroundMark x1="70625" y1="24293" x2="83750" y2="47558"/>
                        <a14:foregroundMark x1="31875" y1="26478" x2="31875" y2="35604"/>
                        <a14:foregroundMark x1="49000" y1="34704" x2="49000" y2="42802"/>
                        <a14:foregroundMark x1="56875" y1="34319" x2="57250" y2="42802"/>
                        <a14:foregroundMark x1="62750" y1="52956" x2="62125" y2="58355"/>
                        <a14:foregroundMark x1="46375" y1="55784" x2="47250" y2="62211"/>
                        <a14:foregroundMark x1="37000" y1="48843" x2="37000" y2="56170"/>
                        <a14:foregroundMark x1="40375" y1="86118" x2="28125" y2="82519"/>
                        <a14:foregroundMark x1="28125" y1="82519" x2="28125" y2="82519"/>
                        <a14:foregroundMark x1="16375" y1="37532" x2="16000" y2="53342"/>
                        <a14:foregroundMark x1="26750" y1="48458" x2="26750" y2="59126"/>
                        <a14:foregroundMark x1="6625" y1="49100" x2="6125" y2="53342"/>
                        <a14:foregroundMark x1="45000" y1="8997" x2="48625" y2="8740"/>
                        <a14:foregroundMark x1="39375" y1="21979" x2="42375" y2="24036"/>
                        <a14:foregroundMark x1="38125" y1="29820" x2="38125" y2="33290"/>
                        <a14:foregroundMark x1="73125" y1="53342" x2="74250" y2="59769"/>
                        <a14:foregroundMark x1="54875" y1="53728" x2="54875" y2="58483"/>
                        <a14:foregroundMark x1="45250" y1="92802" x2="49000" y2="92802"/>
                        <a14:foregroundMark x1="90000" y1="49100" x2="90000" y2="49357"/>
                      </a14:backgroundRemoval>
                    </a14:imgEffect>
                  </a14:imgLayer>
                </a14:imgProps>
              </a:ext>
              <a:ext uri="{28A0092B-C50C-407E-A947-70E740481C1C}">
                <a14:useLocalDpi xmlns:a14="http://schemas.microsoft.com/office/drawing/2010/main" val="0"/>
              </a:ext>
            </a:extLst>
          </a:blip>
          <a:stretch>
            <a:fillRect/>
          </a:stretch>
        </p:blipFill>
        <p:spPr>
          <a:xfrm>
            <a:off x="10824190" y="5064135"/>
            <a:ext cx="1181832" cy="1149331"/>
          </a:xfrm>
          <a:prstGeom prst="rect">
            <a:avLst/>
          </a:prstGeom>
        </p:spPr>
      </p:pic>
      <p:sp>
        <p:nvSpPr>
          <p:cNvPr id="8" name="Tijdelijke aanduiding voor tekst 7">
            <a:extLst>
              <a:ext uri="{FF2B5EF4-FFF2-40B4-BE49-F238E27FC236}">
                <a16:creationId xmlns:a16="http://schemas.microsoft.com/office/drawing/2014/main" id="{137E6683-27B9-412A-9242-65ECFEBCC2F1}"/>
              </a:ext>
            </a:extLst>
          </p:cNvPr>
          <p:cNvSpPr>
            <a:spLocks noGrp="1"/>
          </p:cNvSpPr>
          <p:nvPr>
            <p:ph type="body" sz="quarter" idx="17"/>
          </p:nvPr>
        </p:nvSpPr>
        <p:spPr/>
        <p:txBody>
          <a:bodyPr vert="horz" lIns="91440" tIns="45720" rIns="91440" bIns="45720" rtlCol="0" anchor="t">
            <a:noAutofit/>
          </a:bodyPr>
          <a:lstStyle/>
          <a:p>
            <a:r>
              <a:rPr lang="nl-NL" sz="2000" dirty="0"/>
              <a:t>Bijgevolg mag men met auteursrechtelijk beschermde werken verschillende handelingen stellen wanneer die handelingen een educatief of een wetenschappelijk doel hebben. </a:t>
            </a:r>
          </a:p>
          <a:p>
            <a:r>
              <a:rPr lang="nl-NL" sz="2000" dirty="0"/>
              <a:t>Zo mag je </a:t>
            </a:r>
            <a:r>
              <a:rPr lang="nl-NL" sz="2000" dirty="0">
                <a:solidFill>
                  <a:srgbClr val="FF0000"/>
                </a:solidFill>
              </a:rPr>
              <a:t>citeren uit een werk,</a:t>
            </a:r>
            <a:r>
              <a:rPr lang="nl-NL" sz="2000" dirty="0"/>
              <a:t> mag je een </a:t>
            </a:r>
            <a:r>
              <a:rPr lang="nl-NL" sz="2000" dirty="0">
                <a:solidFill>
                  <a:srgbClr val="FF0000"/>
                </a:solidFill>
              </a:rPr>
              <a:t>werk kosteloos uitvoeren in het kader van schoolactiviteiten</a:t>
            </a:r>
            <a:r>
              <a:rPr lang="nl-NL" sz="2000" dirty="0"/>
              <a:t>, mag je als student of docent </a:t>
            </a:r>
            <a:r>
              <a:rPr lang="nl-NL" sz="2000" dirty="0">
                <a:solidFill>
                  <a:srgbClr val="FF0000"/>
                </a:solidFill>
              </a:rPr>
              <a:t>bepaalde werken (geheel of gedeeltelijk) kopiëren</a:t>
            </a:r>
            <a:r>
              <a:rPr lang="nl-NL" sz="2000" dirty="0"/>
              <a:t>, mag je een werk uitvoeren</a:t>
            </a:r>
            <a:r>
              <a:rPr lang="nl-NL" sz="2000" dirty="0">
                <a:solidFill>
                  <a:srgbClr val="FF0000"/>
                </a:solidFill>
              </a:rPr>
              <a:t> in het kader van een publiek examen</a:t>
            </a:r>
            <a:r>
              <a:rPr lang="nl-NL" sz="2000" dirty="0"/>
              <a:t> (bv. muziek of drama) waarbij jij als uitvoerder wordt beoordeeld, en mogen officiële instellingen bepaalde werken ter illustratie meedelen aan het publiek of voor educatieve doeleinden uitlenen. Concreet wil dat zeggen dat scholen/universiteiten films mogen vertonen, maar ze daar geen vergoeding voor mogen vragen. </a:t>
            </a:r>
          </a:p>
          <a:p>
            <a:r>
              <a:rPr lang="nl-NL" sz="2000" dirty="0"/>
              <a:t>Ook mag een leerkracht </a:t>
            </a:r>
            <a:r>
              <a:rPr lang="nl-NL" sz="2000" dirty="0">
                <a:solidFill>
                  <a:srgbClr val="FF0000"/>
                </a:solidFill>
              </a:rPr>
              <a:t>krantenartikelen kopiëren</a:t>
            </a:r>
            <a:r>
              <a:rPr lang="nl-NL" sz="2000" dirty="0"/>
              <a:t> en aan zijn leerlingen uitdelen, en mag een universiteit zelfs</a:t>
            </a:r>
            <a:r>
              <a:rPr lang="nl-NL" sz="2000" dirty="0">
                <a:solidFill>
                  <a:srgbClr val="FF0000"/>
                </a:solidFill>
              </a:rPr>
              <a:t> een documentaire op haar website zetten</a:t>
            </a:r>
            <a:r>
              <a:rPr lang="nl-NL" sz="2000" dirty="0"/>
              <a:t>. In dat laatste geval zal de documentaire echter enkel beschikbaar mogen zijn op de “</a:t>
            </a:r>
            <a:r>
              <a:rPr lang="nl-NL" sz="2000" dirty="0">
                <a:solidFill>
                  <a:srgbClr val="FF0000"/>
                </a:solidFill>
              </a:rPr>
              <a:t>gesloten transmissienetwerken</a:t>
            </a:r>
            <a:r>
              <a:rPr lang="nl-NL" sz="2000" dirty="0"/>
              <a:t>” van de universiteit (zoals Minerva of Toledo). Dat wil zeggen dat de documentaire niet op de publieke webpagina van de instelling mag worden gezet, maar enkel op het intranet, blackboard e.d. mag staan. In de praktijk komt het er dus op neer dat studenten en personeel eerst een gebruikersnaam en wachtwoord zullen moeten ingeven vooraleer ze de documentaire kunnen bekijken. </a:t>
            </a:r>
            <a:endParaRPr lang="nl-BE" sz="2000" dirty="0"/>
          </a:p>
        </p:txBody>
      </p:sp>
      <p:sp>
        <p:nvSpPr>
          <p:cNvPr id="7" name="Titel 6">
            <a:extLst>
              <a:ext uri="{FF2B5EF4-FFF2-40B4-BE49-F238E27FC236}">
                <a16:creationId xmlns:a16="http://schemas.microsoft.com/office/drawing/2014/main" id="{F3FFF148-F160-4816-A227-34390E1D7E9C}"/>
              </a:ext>
            </a:extLst>
          </p:cNvPr>
          <p:cNvSpPr>
            <a:spLocks noGrp="1"/>
          </p:cNvSpPr>
          <p:nvPr>
            <p:ph type="title"/>
          </p:nvPr>
        </p:nvSpPr>
        <p:spPr/>
        <p:txBody>
          <a:bodyPr/>
          <a:lstStyle/>
          <a:p>
            <a:r>
              <a:rPr lang="nl-NL" dirty="0"/>
              <a:t>2. Copyright &amp; beelden</a:t>
            </a:r>
            <a:endParaRPr lang="nl-BE" dirty="0"/>
          </a:p>
        </p:txBody>
      </p:sp>
    </p:spTree>
    <p:extLst>
      <p:ext uri="{BB962C8B-B14F-4D97-AF65-F5344CB8AC3E}">
        <p14:creationId xmlns:p14="http://schemas.microsoft.com/office/powerpoint/2010/main" val="27301747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4D198EEA-D91F-4C5F-B74B-CE54AE065116}"/>
              </a:ext>
            </a:extLst>
          </p:cNvPr>
          <p:cNvSpPr>
            <a:spLocks noGrp="1"/>
          </p:cNvSpPr>
          <p:nvPr>
            <p:ph type="body" sz="quarter" idx="17"/>
          </p:nvPr>
        </p:nvSpPr>
        <p:spPr/>
        <p:txBody>
          <a:bodyPr/>
          <a:lstStyle/>
          <a:p>
            <a:pPr lvl="0" defTabSz="914400" eaLnBrk="0" fontAlgn="base" hangingPunct="0">
              <a:lnSpc>
                <a:spcPct val="100000"/>
              </a:lnSpc>
              <a:spcBef>
                <a:spcPct val="0"/>
              </a:spcBef>
              <a:spcAft>
                <a:spcPct val="0"/>
              </a:spcAft>
            </a:pPr>
            <a:r>
              <a:rPr lang="nl-BE" altLang="nl-BE" sz="1800" b="1" dirty="0">
                <a:solidFill>
                  <a:srgbClr val="000000"/>
                </a:solidFill>
                <a:latin typeface="flanders-sans"/>
              </a:rPr>
              <a:t>Foto’s en illustraties:	</a:t>
            </a:r>
            <a:endParaRPr lang="nl-BE" altLang="nl-BE" sz="600" dirty="0"/>
          </a:p>
          <a:p>
            <a:pPr marL="285750" lvl="0" indent="-285750" defTabSz="914400" eaLnBrk="0" fontAlgn="base" hangingPunct="0">
              <a:lnSpc>
                <a:spcPct val="100000"/>
              </a:lnSpc>
              <a:spcBef>
                <a:spcPct val="0"/>
              </a:spcBef>
              <a:spcAft>
                <a:spcPct val="0"/>
              </a:spcAft>
              <a:buFont typeface="Arial" panose="020B0604020202020204" pitchFamily="34" charset="0"/>
              <a:buChar char="•"/>
            </a:pPr>
            <a:r>
              <a:rPr lang="nl-BE" altLang="nl-BE" sz="1800" b="1" dirty="0">
                <a:solidFill>
                  <a:srgbClr val="000000"/>
                </a:solidFill>
                <a:latin typeface="flanders-sans"/>
              </a:rPr>
              <a:t>Bij voorkeur</a:t>
            </a:r>
            <a:r>
              <a:rPr lang="nl-BE" altLang="nl-BE" sz="1800" dirty="0">
                <a:solidFill>
                  <a:srgbClr val="000000"/>
                </a:solidFill>
                <a:latin typeface="flanders-sans"/>
              </a:rPr>
              <a:t>: Gebruik </a:t>
            </a:r>
            <a:r>
              <a:rPr lang="nl-BE" altLang="nl-BE" sz="1800" dirty="0" err="1">
                <a:solidFill>
                  <a:srgbClr val="000000"/>
                </a:solidFill>
                <a:latin typeface="flanders-sans"/>
              </a:rPr>
              <a:t>rechtenvrije</a:t>
            </a:r>
            <a:r>
              <a:rPr lang="nl-BE" altLang="nl-BE" sz="1800" dirty="0">
                <a:solidFill>
                  <a:srgbClr val="000000"/>
                </a:solidFill>
                <a:latin typeface="flanders-sans"/>
              </a:rPr>
              <a:t> </a:t>
            </a:r>
            <a:r>
              <a:rPr lang="nl-BE" altLang="nl-BE" sz="1800" dirty="0">
                <a:solidFill>
                  <a:srgbClr val="008198"/>
                </a:solidFill>
                <a:latin typeface="flanders-sans"/>
                <a:hlinkClick r:id="rId3"/>
              </a:rPr>
              <a:t>illustraties</a:t>
            </a:r>
            <a:r>
              <a:rPr lang="nl-BE" altLang="nl-BE" sz="1800" dirty="0">
                <a:solidFill>
                  <a:srgbClr val="000000"/>
                </a:solidFill>
                <a:latin typeface="flanders-sans"/>
              </a:rPr>
              <a:t> of </a:t>
            </a:r>
            <a:r>
              <a:rPr lang="nl-BE" altLang="nl-BE" sz="1800" dirty="0">
                <a:solidFill>
                  <a:srgbClr val="008198"/>
                </a:solidFill>
                <a:latin typeface="flanders-sans"/>
                <a:hlinkClick r:id="rId4"/>
              </a:rPr>
              <a:t>foto’s</a:t>
            </a:r>
            <a:r>
              <a:rPr lang="nl-BE" altLang="nl-BE" sz="1800" dirty="0">
                <a:solidFill>
                  <a:srgbClr val="000000"/>
                </a:solidFill>
                <a:latin typeface="flanders-sans"/>
              </a:rPr>
              <a:t> met een open licentie en vermeld altijd de bron.</a:t>
            </a:r>
          </a:p>
          <a:p>
            <a:pPr marL="285750" lvl="0" indent="-285750" defTabSz="914400" eaLnBrk="0" fontAlgn="base" hangingPunct="0">
              <a:lnSpc>
                <a:spcPct val="100000"/>
              </a:lnSpc>
              <a:spcBef>
                <a:spcPct val="0"/>
              </a:spcBef>
              <a:spcAft>
                <a:spcPct val="0"/>
              </a:spcAft>
              <a:buFont typeface="Arial" panose="020B0604020202020204" pitchFamily="34" charset="0"/>
              <a:buChar char="•"/>
            </a:pPr>
            <a:r>
              <a:rPr lang="nl-BE" altLang="nl-BE" sz="1800" dirty="0">
                <a:solidFill>
                  <a:srgbClr val="000000"/>
                </a:solidFill>
                <a:latin typeface="flanders-sans"/>
              </a:rPr>
              <a:t>Geen </a:t>
            </a:r>
            <a:r>
              <a:rPr lang="nl-BE" altLang="nl-BE" sz="1800" dirty="0" err="1">
                <a:solidFill>
                  <a:srgbClr val="000000"/>
                </a:solidFill>
                <a:latin typeface="flanders-sans"/>
              </a:rPr>
              <a:t>rechtenvrije</a:t>
            </a:r>
            <a:r>
              <a:rPr lang="nl-BE" altLang="nl-BE" sz="1800" dirty="0">
                <a:solidFill>
                  <a:srgbClr val="000000"/>
                </a:solidFill>
                <a:latin typeface="flanders-sans"/>
              </a:rPr>
              <a:t> foto’s beschikbaar? Verwijder de beelden en link naar de online locatie waar ze te vinden zijn.</a:t>
            </a:r>
          </a:p>
          <a:p>
            <a:pPr lvl="0" defTabSz="914400" eaLnBrk="0" fontAlgn="base" hangingPunct="0">
              <a:lnSpc>
                <a:spcPct val="100000"/>
              </a:lnSpc>
              <a:spcBef>
                <a:spcPct val="0"/>
              </a:spcBef>
              <a:spcAft>
                <a:spcPct val="0"/>
              </a:spcAft>
            </a:pPr>
            <a:endParaRPr lang="nl-BE" altLang="nl-BE" sz="1800" b="1" dirty="0">
              <a:solidFill>
                <a:srgbClr val="000000"/>
              </a:solidFill>
              <a:latin typeface="flanders-sans"/>
            </a:endParaRPr>
          </a:p>
          <a:p>
            <a:pPr lvl="0" defTabSz="914400" eaLnBrk="0" fontAlgn="base" hangingPunct="0">
              <a:lnSpc>
                <a:spcPct val="100000"/>
              </a:lnSpc>
              <a:spcBef>
                <a:spcPct val="0"/>
              </a:spcBef>
              <a:spcAft>
                <a:spcPct val="0"/>
              </a:spcAft>
            </a:pPr>
            <a:endParaRPr lang="nl-BE" altLang="nl-BE" sz="1800" b="1" dirty="0">
              <a:solidFill>
                <a:srgbClr val="000000"/>
              </a:solidFill>
              <a:latin typeface="flanders-sans"/>
            </a:endParaRPr>
          </a:p>
          <a:p>
            <a:pPr lvl="0" defTabSz="914400" eaLnBrk="0" fontAlgn="base" hangingPunct="0">
              <a:lnSpc>
                <a:spcPct val="100000"/>
              </a:lnSpc>
              <a:spcBef>
                <a:spcPct val="0"/>
              </a:spcBef>
              <a:spcAft>
                <a:spcPct val="0"/>
              </a:spcAft>
            </a:pPr>
            <a:r>
              <a:rPr lang="nl-BE" altLang="nl-BE" sz="1800" b="1" dirty="0">
                <a:solidFill>
                  <a:srgbClr val="000000"/>
                </a:solidFill>
                <a:latin typeface="flanders-sans"/>
              </a:rPr>
              <a:t>Audio- en video:</a:t>
            </a:r>
            <a:endParaRPr lang="nl-BE" altLang="nl-BE" sz="600" dirty="0"/>
          </a:p>
          <a:p>
            <a:pPr marL="285750" lvl="0" indent="-285750" defTabSz="914400" eaLnBrk="0" fontAlgn="base" hangingPunct="0">
              <a:lnSpc>
                <a:spcPct val="100000"/>
              </a:lnSpc>
              <a:spcBef>
                <a:spcPct val="0"/>
              </a:spcBef>
              <a:spcAft>
                <a:spcPct val="0"/>
              </a:spcAft>
              <a:buFont typeface="Arial" panose="020B0604020202020204" pitchFamily="34" charset="0"/>
              <a:buChar char="•"/>
            </a:pPr>
            <a:r>
              <a:rPr lang="nl-BE" altLang="nl-BE" sz="1800" dirty="0">
                <a:solidFill>
                  <a:srgbClr val="000000"/>
                </a:solidFill>
                <a:latin typeface="flanders-sans"/>
              </a:rPr>
              <a:t>Voor je podcasts, kennisclips of schoolvideo’s: gebruik </a:t>
            </a:r>
            <a:r>
              <a:rPr lang="nl-BE" altLang="nl-BE" sz="1800" dirty="0" err="1">
                <a:solidFill>
                  <a:srgbClr val="008198"/>
                </a:solidFill>
                <a:latin typeface="flanders-sans"/>
                <a:hlinkClick r:id="rId5"/>
              </a:rPr>
              <a:t>rechtenvrije</a:t>
            </a:r>
            <a:r>
              <a:rPr lang="nl-BE" altLang="nl-BE" sz="1800" dirty="0">
                <a:solidFill>
                  <a:srgbClr val="008198"/>
                </a:solidFill>
                <a:latin typeface="flanders-sans"/>
                <a:hlinkClick r:id="rId5"/>
              </a:rPr>
              <a:t> muziek</a:t>
            </a:r>
            <a:r>
              <a:rPr lang="nl-BE" altLang="nl-BE" sz="1800" dirty="0">
                <a:solidFill>
                  <a:srgbClr val="000000"/>
                </a:solidFill>
                <a:latin typeface="flanders-sans"/>
              </a:rPr>
              <a:t> en vermeld altijd de bron.</a:t>
            </a:r>
            <a:endParaRPr lang="nl-BE" altLang="nl-BE" sz="600" dirty="0"/>
          </a:p>
          <a:p>
            <a:pPr marL="285750" lvl="0" indent="-285750" defTabSz="914400" eaLnBrk="0" fontAlgn="base" hangingPunct="0">
              <a:lnSpc>
                <a:spcPct val="100000"/>
              </a:lnSpc>
              <a:spcBef>
                <a:spcPct val="0"/>
              </a:spcBef>
              <a:spcAft>
                <a:spcPct val="0"/>
              </a:spcAft>
              <a:buFont typeface="Arial" panose="020B0604020202020204" pitchFamily="34" charset="0"/>
              <a:buChar char="•"/>
            </a:pPr>
            <a:r>
              <a:rPr lang="nl-BE" altLang="nl-BE" sz="1800" dirty="0">
                <a:solidFill>
                  <a:srgbClr val="000000"/>
                </a:solidFill>
                <a:latin typeface="flanders-sans"/>
              </a:rPr>
              <a:t>Soms heb je een foto gebruikt, maar wil je weten van wie de foto origineel is om een correcte bronvermelding toe te voegen.</a:t>
            </a:r>
            <a:br>
              <a:rPr lang="nl-BE" altLang="nl-BE" sz="1800" dirty="0">
                <a:solidFill>
                  <a:srgbClr val="000000"/>
                </a:solidFill>
                <a:latin typeface="flanders-sans"/>
              </a:rPr>
            </a:br>
            <a:r>
              <a:rPr lang="nl-BE" altLang="nl-BE" sz="1800" dirty="0">
                <a:solidFill>
                  <a:srgbClr val="000000"/>
                </a:solidFill>
                <a:latin typeface="flanders-sans"/>
              </a:rPr>
              <a:t>Met </a:t>
            </a:r>
            <a:r>
              <a:rPr lang="nl-BE" altLang="nl-BE" sz="1800" dirty="0" err="1">
                <a:solidFill>
                  <a:srgbClr val="008198"/>
                </a:solidFill>
                <a:latin typeface="flanders-sans"/>
                <a:hlinkClick r:id="rId6" tooltip="Tin Eye: bron van een foto opzoeken"/>
              </a:rPr>
              <a:t>TinEye</a:t>
            </a:r>
            <a:r>
              <a:rPr lang="nl-BE" altLang="nl-BE" sz="1800" dirty="0">
                <a:solidFill>
                  <a:srgbClr val="000000"/>
                </a:solidFill>
                <a:latin typeface="flanders-sans"/>
              </a:rPr>
              <a:t> kan dat: je laadt de foto naar hun website en je krijgt linkjes naar de originele locatie van de foto. Let op: ook al vind je een foto online, dat betekent nog niet dat je hem zomaar mag gebruiken.</a:t>
            </a:r>
            <a:endParaRPr lang="nl-BE" altLang="nl-BE" dirty="0">
              <a:latin typeface="Arial" panose="020B0604020202020204" pitchFamily="34" charset="0"/>
            </a:endParaRPr>
          </a:p>
          <a:p>
            <a:endParaRPr lang="nl-BE" sz="1800" dirty="0"/>
          </a:p>
        </p:txBody>
      </p:sp>
      <p:sp>
        <p:nvSpPr>
          <p:cNvPr id="3" name="Titel 2">
            <a:extLst>
              <a:ext uri="{FF2B5EF4-FFF2-40B4-BE49-F238E27FC236}">
                <a16:creationId xmlns:a16="http://schemas.microsoft.com/office/drawing/2014/main" id="{EAD8AA1B-6B2A-4F75-86FF-3942CDF5AF40}"/>
              </a:ext>
            </a:extLst>
          </p:cNvPr>
          <p:cNvSpPr>
            <a:spLocks noGrp="1"/>
          </p:cNvSpPr>
          <p:nvPr>
            <p:ph type="title"/>
          </p:nvPr>
        </p:nvSpPr>
        <p:spPr/>
        <p:txBody>
          <a:bodyPr/>
          <a:lstStyle/>
          <a:p>
            <a:r>
              <a:rPr lang="nl-NL" dirty="0"/>
              <a:t>2. Copyright &amp; beelden</a:t>
            </a:r>
            <a:endParaRPr lang="nl-BE" dirty="0"/>
          </a:p>
        </p:txBody>
      </p:sp>
      <p:sp>
        <p:nvSpPr>
          <p:cNvPr id="5" name="Rectangle 3">
            <a:extLst>
              <a:ext uri="{FF2B5EF4-FFF2-40B4-BE49-F238E27FC236}">
                <a16:creationId xmlns:a16="http://schemas.microsoft.com/office/drawing/2014/main" id="{6C08D04D-9BB0-4264-927A-E6C4CE2A5C5A}"/>
              </a:ext>
            </a:extLst>
          </p:cNvPr>
          <p:cNvSpPr>
            <a:spLocks noChangeArrowheads="1"/>
          </p:cNvSpPr>
          <p:nvPr/>
        </p:nvSpPr>
        <p:spPr bwMode="auto">
          <a:xfrm>
            <a:off x="0" y="-30087"/>
            <a:ext cx="65" cy="51737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23805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nl-BE" altLang="nl-BE" sz="1800" b="0" i="0" u="none" strike="noStrike" cap="none" normalizeH="0" baseline="0" dirty="0">
              <a:ln>
                <a:noFill/>
              </a:ln>
              <a:solidFill>
                <a:schemeClr val="tx1"/>
              </a:solidFill>
              <a:effectLst/>
              <a:latin typeface="Arial" panose="020B0604020202020204" pitchFamily="34" charset="0"/>
            </a:endParaRPr>
          </a:p>
        </p:txBody>
      </p:sp>
      <p:pic>
        <p:nvPicPr>
          <p:cNvPr id="6" name="Afbeelding 5">
            <a:extLst>
              <a:ext uri="{FF2B5EF4-FFF2-40B4-BE49-F238E27FC236}">
                <a16:creationId xmlns:a16="http://schemas.microsoft.com/office/drawing/2014/main" id="{582DC73C-94E7-4B1A-BE68-AD8862765E13}"/>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8612" b="92802" l="6125" r="90000">
                        <a14:foregroundMark x1="28375" y1="50643" x2="28375" y2="50643"/>
                        <a14:foregroundMark x1="39250" y1="39332" x2="39250" y2="39332"/>
                        <a14:foregroundMark x1="53125" y1="19537" x2="53125" y2="19537"/>
                        <a14:foregroundMark x1="47375" y1="13496" x2="47375" y2="13496"/>
                        <a14:foregroundMark x1="47375" y1="13496" x2="60750" y2="14910"/>
                        <a14:foregroundMark x1="60750" y1="14910" x2="70625" y2="24293"/>
                        <a14:foregroundMark x1="70625" y1="24293" x2="83750" y2="47558"/>
                        <a14:foregroundMark x1="31875" y1="26478" x2="31875" y2="35604"/>
                        <a14:foregroundMark x1="49000" y1="34704" x2="49000" y2="42802"/>
                        <a14:foregroundMark x1="56875" y1="34319" x2="57250" y2="42802"/>
                        <a14:foregroundMark x1="62750" y1="52956" x2="62125" y2="58355"/>
                        <a14:foregroundMark x1="46375" y1="55784" x2="47250" y2="62211"/>
                        <a14:foregroundMark x1="37000" y1="48843" x2="37000" y2="56170"/>
                        <a14:foregroundMark x1="40375" y1="86118" x2="28125" y2="82519"/>
                        <a14:foregroundMark x1="28125" y1="82519" x2="28125" y2="82519"/>
                        <a14:foregroundMark x1="16375" y1="37532" x2="16000" y2="53342"/>
                        <a14:foregroundMark x1="26750" y1="48458" x2="26750" y2="59126"/>
                        <a14:foregroundMark x1="6625" y1="49100" x2="6125" y2="53342"/>
                        <a14:foregroundMark x1="45000" y1="8997" x2="48625" y2="8740"/>
                        <a14:foregroundMark x1="39375" y1="21979" x2="42375" y2="24036"/>
                        <a14:foregroundMark x1="38125" y1="29820" x2="38125" y2="33290"/>
                        <a14:foregroundMark x1="73125" y1="53342" x2="74250" y2="59769"/>
                        <a14:foregroundMark x1="54875" y1="53728" x2="54875" y2="58483"/>
                        <a14:foregroundMark x1="45250" y1="92802" x2="49000" y2="92802"/>
                        <a14:foregroundMark x1="90000" y1="49100" x2="90000" y2="49357"/>
                      </a14:backgroundRemoval>
                    </a14:imgEffect>
                  </a14:imgLayer>
                </a14:imgProps>
              </a:ext>
              <a:ext uri="{28A0092B-C50C-407E-A947-70E740481C1C}">
                <a14:useLocalDpi xmlns:a14="http://schemas.microsoft.com/office/drawing/2010/main" val="0"/>
              </a:ext>
            </a:extLst>
          </a:blip>
          <a:stretch>
            <a:fillRect/>
          </a:stretch>
        </p:blipFill>
        <p:spPr>
          <a:xfrm>
            <a:off x="10824190" y="5064135"/>
            <a:ext cx="1181832" cy="1149331"/>
          </a:xfrm>
          <a:prstGeom prst="rect">
            <a:avLst/>
          </a:prstGeom>
        </p:spPr>
      </p:pic>
    </p:spTree>
    <p:extLst>
      <p:ext uri="{BB962C8B-B14F-4D97-AF65-F5344CB8AC3E}">
        <p14:creationId xmlns:p14="http://schemas.microsoft.com/office/powerpoint/2010/main" val="1462658255"/>
      </p:ext>
    </p:extLst>
  </p:cSld>
  <p:clrMapOvr>
    <a:masterClrMapping/>
  </p:clrMapOvr>
</p:sld>
</file>

<file path=ppt/theme/theme1.xml><?xml version="1.0" encoding="utf-8"?>
<a:theme xmlns:a="http://schemas.openxmlformats.org/drawingml/2006/main" name="Howest NL">
  <a:themeElements>
    <a:clrScheme name="Howest">
      <a:dk1>
        <a:srgbClr val="000000"/>
      </a:dk1>
      <a:lt1>
        <a:sysClr val="window" lastClr="FFFFFF"/>
      </a:lt1>
      <a:dk2>
        <a:srgbClr val="44C8F5"/>
      </a:dk2>
      <a:lt2>
        <a:srgbClr val="E7E6E6"/>
      </a:lt2>
      <a:accent1>
        <a:srgbClr val="EC008C"/>
      </a:accent1>
      <a:accent2>
        <a:srgbClr val="FFF200"/>
      </a:accent2>
      <a:accent3>
        <a:srgbClr val="A5A5A5"/>
      </a:accent3>
      <a:accent4>
        <a:srgbClr val="44C8F5"/>
      </a:accent4>
      <a:accent5>
        <a:srgbClr val="7B7B7B"/>
      </a:accent5>
      <a:accent6>
        <a:srgbClr val="000000"/>
      </a:accent6>
      <a:hlink>
        <a:srgbClr val="44C8F5"/>
      </a:hlink>
      <a:folHlink>
        <a:srgbClr val="44C8F5"/>
      </a:folHlink>
    </a:clrScheme>
    <a:fontScheme name="Kantoorth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28575">
          <a:solidFill>
            <a:srgbClr val="44C8F5"/>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template 1.0 met voorbeelden en extras.pptx  -  Alleen-lezen" id="{31A1F1B6-7348-414A-B1DE-7FE32F7E5434}" vid="{C10B815F-BE1B-4524-9D44-E7BC2CDB89F9}"/>
    </a:ext>
  </a:extLst>
</a:theme>
</file>

<file path=ppt/theme/theme2.xml><?xml version="1.0" encoding="utf-8"?>
<a:theme xmlns:a="http://schemas.openxmlformats.org/drawingml/2006/main" name="Howest EN">
  <a:themeElements>
    <a:clrScheme name="Howest">
      <a:dk1>
        <a:srgbClr val="000000"/>
      </a:dk1>
      <a:lt1>
        <a:sysClr val="window" lastClr="FFFFFF"/>
      </a:lt1>
      <a:dk2>
        <a:srgbClr val="44C8F5"/>
      </a:dk2>
      <a:lt2>
        <a:srgbClr val="E7E6E6"/>
      </a:lt2>
      <a:accent1>
        <a:srgbClr val="EC008C"/>
      </a:accent1>
      <a:accent2>
        <a:srgbClr val="FFF200"/>
      </a:accent2>
      <a:accent3>
        <a:srgbClr val="A5A5A5"/>
      </a:accent3>
      <a:accent4>
        <a:srgbClr val="44C8F5"/>
      </a:accent4>
      <a:accent5>
        <a:srgbClr val="7B7B7B"/>
      </a:accent5>
      <a:accent6>
        <a:srgbClr val="000000"/>
      </a:accent6>
      <a:hlink>
        <a:srgbClr val="44C8F5"/>
      </a:hlink>
      <a:folHlink>
        <a:srgbClr val="44C8F5"/>
      </a:folHlink>
    </a:clrScheme>
    <a:fontScheme name="Kantoorth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28575">
          <a:solidFill>
            <a:srgbClr val="44C8F5"/>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template 1.0 met voorbeelden en extras.pptx  -  Alleen-lezen" id="{31A1F1B6-7348-414A-B1DE-7FE32F7E5434}" vid="{4E4B925C-7BA7-43E7-92E0-34B2D828F34F}"/>
    </a:ext>
  </a:extLst>
</a:theme>
</file>

<file path=ppt/theme/theme3.xml><?xml version="1.0" encoding="utf-8"?>
<a:theme xmlns:a="http://schemas.openxmlformats.org/drawingml/2006/main" name="Howest NL met tweede logo">
  <a:themeElements>
    <a:clrScheme name="Howest">
      <a:dk1>
        <a:srgbClr val="000000"/>
      </a:dk1>
      <a:lt1>
        <a:sysClr val="window" lastClr="FFFFFF"/>
      </a:lt1>
      <a:dk2>
        <a:srgbClr val="44C8F5"/>
      </a:dk2>
      <a:lt2>
        <a:srgbClr val="E7E6E6"/>
      </a:lt2>
      <a:accent1>
        <a:srgbClr val="EC008C"/>
      </a:accent1>
      <a:accent2>
        <a:srgbClr val="FFF200"/>
      </a:accent2>
      <a:accent3>
        <a:srgbClr val="A5A5A5"/>
      </a:accent3>
      <a:accent4>
        <a:srgbClr val="44C8F5"/>
      </a:accent4>
      <a:accent5>
        <a:srgbClr val="7B7B7B"/>
      </a:accent5>
      <a:accent6>
        <a:srgbClr val="000000"/>
      </a:accent6>
      <a:hlink>
        <a:srgbClr val="44C8F5"/>
      </a:hlink>
      <a:folHlink>
        <a:srgbClr val="44C8F5"/>
      </a:folHlink>
    </a:clrScheme>
    <a:fontScheme name="Kantoorth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28575">
          <a:solidFill>
            <a:srgbClr val="44C8F5"/>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template 1.0 met voorbeelden en extras.pptx  -  Alleen-lezen" id="{31A1F1B6-7348-414A-B1DE-7FE32F7E5434}" vid="{3E46D325-6397-4D0A-86F0-29B43BCFC6CC}"/>
    </a:ext>
  </a:extLst>
</a:theme>
</file>

<file path=ppt/theme/theme4.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C8795747DAED044B2AD4E757E7B7ED5" ma:contentTypeVersion="12" ma:contentTypeDescription="Een nieuw document maken." ma:contentTypeScope="" ma:versionID="ed679dd1c24fe36c16b60432bdabba06">
  <xsd:schema xmlns:xsd="http://www.w3.org/2001/XMLSchema" xmlns:xs="http://www.w3.org/2001/XMLSchema" xmlns:p="http://schemas.microsoft.com/office/2006/metadata/properties" xmlns:ns2="865a0871-f920-490a-aa23-7a7b7f363327" xmlns:ns3="9ee4f5ba-badb-44c7-ae7f-9b139cc5ca5c" targetNamespace="http://schemas.microsoft.com/office/2006/metadata/properties" ma:root="true" ma:fieldsID="ec925d8abc0554ae9908b51952958052" ns2:_="" ns3:_="">
    <xsd:import namespace="865a0871-f920-490a-aa23-7a7b7f363327"/>
    <xsd:import namespace="9ee4f5ba-badb-44c7-ae7f-9b139cc5ca5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Location"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5a0871-f920-490a-aa23-7a7b7f36332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ee4f5ba-badb-44c7-ae7f-9b139cc5ca5c" elementFormDefault="qualified">
    <xsd:import namespace="http://schemas.microsoft.com/office/2006/documentManagement/types"/>
    <xsd:import namespace="http://schemas.microsoft.com/office/infopath/2007/PartnerControls"/>
    <xsd:element name="SharedWithUsers" ma:index="14"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6BE11FD-E815-40AB-9548-6603A790E33E}">
  <ds:schemaRefs>
    <ds:schemaRef ds:uri="http://schemas.microsoft.com/office/2006/metadata/properties"/>
    <ds:schemaRef ds:uri="9ee4f5ba-badb-44c7-ae7f-9b139cc5ca5c"/>
    <ds:schemaRef ds:uri="http://schemas.microsoft.com/office/2006/documentManagement/types"/>
    <ds:schemaRef ds:uri="865a0871-f920-490a-aa23-7a7b7f363327"/>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www.w3.org/XML/1998/namespace"/>
  </ds:schemaRefs>
</ds:datastoreItem>
</file>

<file path=customXml/itemProps2.xml><?xml version="1.0" encoding="utf-8"?>
<ds:datastoreItem xmlns:ds="http://schemas.openxmlformats.org/officeDocument/2006/customXml" ds:itemID="{D817BA6A-3B08-4528-B936-2F50F4ABE14B}">
  <ds:schemaRefs>
    <ds:schemaRef ds:uri="http://schemas.microsoft.com/sharepoint/v3/contenttype/forms"/>
  </ds:schemaRefs>
</ds:datastoreItem>
</file>

<file path=customXml/itemProps3.xml><?xml version="1.0" encoding="utf-8"?>
<ds:datastoreItem xmlns:ds="http://schemas.openxmlformats.org/officeDocument/2006/customXml" ds:itemID="{865D81A6-8D30-4643-A85D-453F2322C5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65a0871-f920-490a-aa23-7a7b7f363327"/>
    <ds:schemaRef ds:uri="9ee4f5ba-badb-44c7-ae7f-9b139cc5ca5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148</TotalTime>
  <Words>957</Words>
  <Application>Microsoft Office PowerPoint</Application>
  <PresentationFormat>Breedbeeld</PresentationFormat>
  <Paragraphs>230</Paragraphs>
  <Slides>32</Slides>
  <Notes>5</Notes>
  <HiddenSlides>0</HiddenSlides>
  <MMClips>0</MMClips>
  <ScaleCrop>false</ScaleCrop>
  <HeadingPairs>
    <vt:vector size="6" baseType="variant">
      <vt:variant>
        <vt:lpstr>Gebruikte lettertypen</vt:lpstr>
      </vt:variant>
      <vt:variant>
        <vt:i4>6</vt:i4>
      </vt:variant>
      <vt:variant>
        <vt:lpstr>Thema</vt:lpstr>
      </vt:variant>
      <vt:variant>
        <vt:i4>3</vt:i4>
      </vt:variant>
      <vt:variant>
        <vt:lpstr>Diatitels</vt:lpstr>
      </vt:variant>
      <vt:variant>
        <vt:i4>32</vt:i4>
      </vt:variant>
    </vt:vector>
  </HeadingPairs>
  <TitlesOfParts>
    <vt:vector size="41" baseType="lpstr">
      <vt:lpstr>Arial</vt:lpstr>
      <vt:lpstr>Arial Rounded MT Bold</vt:lpstr>
      <vt:lpstr>Calibri</vt:lpstr>
      <vt:lpstr>Calibri Light</vt:lpstr>
      <vt:lpstr>flanders-sans</vt:lpstr>
      <vt:lpstr>Wingdings</vt:lpstr>
      <vt:lpstr>Howest NL</vt:lpstr>
      <vt:lpstr>Howest EN</vt:lpstr>
      <vt:lpstr>Howest NL met tweede logo</vt:lpstr>
      <vt:lpstr>EdHub Workshop: videobewerking</vt:lpstr>
      <vt:lpstr>EdHub</vt:lpstr>
      <vt:lpstr>Wat gaan we doen?</vt:lpstr>
      <vt:lpstr>1. Wat is videobewerking</vt:lpstr>
      <vt:lpstr>1. Wat is videobewerking</vt:lpstr>
      <vt:lpstr>2. Copyright &amp; beelden</vt:lpstr>
      <vt:lpstr>2. Copyright &amp; beelden</vt:lpstr>
      <vt:lpstr>2. Copyright &amp; beelden</vt:lpstr>
      <vt:lpstr>2. Copyright &amp; beelden</vt:lpstr>
      <vt:lpstr>2. Copyright &amp; beelden</vt:lpstr>
      <vt:lpstr>2. Copyright &amp; beelden</vt:lpstr>
      <vt:lpstr>2. Copyright &amp; beelden</vt:lpstr>
      <vt:lpstr>2. Copyright &amp; muziek</vt:lpstr>
      <vt:lpstr>3. Tips &amp; Tricks voor je begint</vt:lpstr>
      <vt:lpstr>4. Tutorial KineMaster (smartphone)</vt:lpstr>
      <vt:lpstr>5. Tutorial – OpenShot Video Editor</vt:lpstr>
      <vt:lpstr>Onderdelen</vt:lpstr>
      <vt:lpstr>Onderdelen</vt:lpstr>
      <vt:lpstr>Onderdelen</vt:lpstr>
      <vt:lpstr>PowerPoint-presentatie</vt:lpstr>
      <vt:lpstr>Onderdelen</vt:lpstr>
      <vt:lpstr>Onderdelen</vt:lpstr>
      <vt:lpstr>Onderdelen: tijdlijn</vt:lpstr>
      <vt:lpstr>Onderdelen: Tijdlijn - bewerken</vt:lpstr>
      <vt:lpstr>Onderdelen: Tijdlijn - bewerken</vt:lpstr>
      <vt:lpstr>Onderdelen: Tijdlijn - bewerken</vt:lpstr>
      <vt:lpstr>Onderdelen: Tijdlijn - bewerken</vt:lpstr>
      <vt:lpstr>Onderdelen - exporteren</vt:lpstr>
      <vt:lpstr>Oefeningen</vt:lpstr>
      <vt:lpstr>Project 1 – 10 min</vt:lpstr>
      <vt:lpstr>Project 2</vt:lpstr>
      <vt:lpstr>Bronnen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EdHub Workshop: videobewerking</dc:title>
  <dc:creator>Bonne Basiel</dc:creator>
  <cp:lastModifiedBy>Bonne Basiel</cp:lastModifiedBy>
  <cp:revision>1</cp:revision>
  <dcterms:created xsi:type="dcterms:W3CDTF">2020-11-24T07:52:19Z</dcterms:created>
  <dcterms:modified xsi:type="dcterms:W3CDTF">2020-11-24T10:27:35Z</dcterms:modified>
</cp:coreProperties>
</file>